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4.xml" ContentType="application/vnd.openxmlformats-officedocument.customXml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5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5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openxmlformats.org/officeDocument/2006/relationships/customXml" Target="../customXml/item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606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0360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intra.oysnet.ppshp.fi/dokumentit/_layouts/15/WopiFrame.aspx?sourcedoc=%7bC5B8DDC1-7998-4B18-89F5-D6BAE99CF322%7d&amp;amp;file=Ulkomailta%20tulevat%20potilaat.docx&amp;amp;action=default&amp;amp;DefaultItemOpen=1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1.png"/><Relationship Id="rId7" Type="http://schemas.openxmlformats.org/officeDocument/2006/relationships/image" Target="../media/image3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finlex.fi/fi/laki/ajantasa/2016/20161227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intra.oysnet.ppshp.fi/dokumentit/_layouts/15/WopiFrame.aspx?sourcedoc=%7b622F742A-923C-4E4D-97D0-BCD4B968F245%7d&amp;amp;file=Moniresistentin%20mikrobin%20kantaja%20kotona.docx&amp;amp;action=default&amp;amp;DefaultItemOpen=1" TargetMode="External"/><Relationship Id="rId4" Type="http://schemas.openxmlformats.org/officeDocument/2006/relationships/hyperlink" Target="https://intra.oysnet.ppshp.fi/dokumentit/_layouts/15/WopiFrame.aspx?sourcedoc=%7bE3A9B2D8-25A4-48D5-894A-BEC4C1F6D66D%7d&amp;amp;file=Kosketusvarotoimet%20osastohoidossa.docx&amp;amp;action=default&amp;amp;DefaultItemOpen=1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intra.oysnet.ppshp.fi/dokumentit/_layouts/15/WopiFrame.aspx?sourcedoc=%7bD4796D34-49C0-4D27-973D-2333C569222E%7d&amp;amp;file=Tarttuvaa%20oksennus-ripulitautia%20sairastavien%20kosketusvarotoimet%20akuuttivuodeosastolla.docx&amp;amp;action=default&amp;amp;DefaultItemOpen=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Freeform 100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EFE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1" name="Picture 10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287000" y="457200"/>
            <a:ext cx="1438275" cy="533400"/>
          </a:xfrm>
          <a:prstGeom prst="rect">
            <a:avLst/>
          </a:prstGeom>
          <a:noFill/>
        </p:spPr>
      </p:pic>
      <p:sp>
        <p:nvSpPr>
          <p:cNvPr id="102" name="Freeform 102"/>
          <p:cNvSpPr/>
          <p:nvPr/>
        </p:nvSpPr>
        <p:spPr>
          <a:xfrm>
            <a:off x="9372600" y="0"/>
            <a:ext cx="2819400" cy="1390650"/>
          </a:xfrm>
          <a:custGeom>
            <a:avLst/>
            <a:gdLst/>
            <a:ahLst/>
            <a:cxnLst/>
            <a:rect l="0" t="0" r="0" b="0"/>
            <a:pathLst>
              <a:path w="2819400" h="1390650">
                <a:moveTo>
                  <a:pt x="0" y="1390650"/>
                </a:moveTo>
                <a:lnTo>
                  <a:pt x="2819400" y="1390650"/>
                </a:lnTo>
                <a:lnTo>
                  <a:pt x="2819400" y="0"/>
                </a:lnTo>
                <a:lnTo>
                  <a:pt x="0" y="0"/>
                </a:lnTo>
                <a:lnTo>
                  <a:pt x="0" y="1390650"/>
                </a:lnTo>
                <a:close/>
              </a:path>
            </a:pathLst>
          </a:custGeom>
          <a:solidFill>
            <a:srgbClr val="FFFEFE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3" name="Picture 10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971550"/>
            <a:ext cx="2743200" cy="1257300"/>
          </a:xfrm>
          <a:prstGeom prst="rect">
            <a:avLst/>
          </a:prstGeom>
          <a:noFill/>
        </p:spPr>
      </p:pic>
      <p:sp>
        <p:nvSpPr>
          <p:cNvPr id="104" name="Rectangle 104"/>
          <p:cNvSpPr/>
          <p:nvPr/>
        </p:nvSpPr>
        <p:spPr>
          <a:xfrm>
            <a:off x="930275" y="3384594"/>
            <a:ext cx="3242158" cy="91887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7" b="1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Case </a:t>
            </a:r>
            <a:r>
              <a:rPr kumimoji="0" lang="en-US" sz="5407" b="1" i="0" u="none" strike="noStrike" kern="0" cap="none" spc="-21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E</a:t>
            </a:r>
            <a:r>
              <a:rPr kumimoji="0" lang="en-US" sz="5407" b="1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lsa</a:t>
            </a:r>
          </a:p>
        </p:txBody>
      </p:sp>
      <p:sp>
        <p:nvSpPr>
          <p:cNvPr id="105" name="Rectangle 105"/>
          <p:cNvSpPr/>
          <p:nvPr/>
        </p:nvSpPr>
        <p:spPr>
          <a:xfrm>
            <a:off x="930275" y="5019165"/>
            <a:ext cx="7951354" cy="76419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5715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27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Akuuttihoidon</a:t>
            </a:r>
            <a:r>
              <a:rPr kumimoji="0" lang="en-US" sz="2027" b="0" i="0" u="none" strike="noStrike" kern="0" cap="none" spc="-18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sz="2027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in</a:t>
            </a:r>
            <a:r>
              <a:rPr kumimoji="0" lang="en-US" sz="2027" b="0" i="0" u="none" strike="noStrike" kern="0" cap="none" spc="-34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f</a:t>
            </a:r>
            <a:r>
              <a:rPr kumimoji="0" lang="en-US" sz="2027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ektioyh</a:t>
            </a:r>
            <a:r>
              <a:rPr kumimoji="0" lang="en-US" sz="2027" b="0" i="0" u="none" strike="noStrike" kern="0" cap="none" spc="-75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d</a:t>
            </a:r>
            <a:r>
              <a:rPr kumimoji="0" lang="en-US" sz="2027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y</a:t>
            </a:r>
            <a:r>
              <a:rPr kumimoji="0" lang="en-US" sz="2027" b="0" i="0" u="none" strike="noStrike" kern="0" cap="none" spc="-36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s</a:t>
            </a:r>
            <a:r>
              <a:rPr kumimoji="0" lang="en-US" sz="2027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hen</a:t>
            </a:r>
            <a:r>
              <a:rPr kumimoji="0" lang="en-US" sz="2027" b="0" i="0" u="none" strike="noStrike" kern="0" cap="none" spc="-36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k</a:t>
            </a:r>
            <a:r>
              <a:rPr kumimoji="0" lang="en-US" sz="2027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ilöid</a:t>
            </a:r>
            <a:r>
              <a:rPr kumimoji="0" lang="en-US" sz="2027" b="0" i="0" u="none" strike="noStrike" kern="0" cap="none" spc="-75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e</a:t>
            </a:r>
            <a:r>
              <a:rPr kumimoji="0" lang="en-US" sz="2027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n</a:t>
            </a:r>
            <a:r>
              <a:rPr kumimoji="0" lang="en-US" sz="2027" b="0" i="0" u="none" strike="noStrike" kern="0" cap="none" spc="-186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sz="2027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koulutuspäi</a:t>
            </a:r>
            <a:r>
              <a:rPr kumimoji="0" lang="en-US" sz="2027" b="0" i="0" u="none" strike="noStrike" kern="0" cap="none" spc="-32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v</a:t>
            </a:r>
            <a:r>
              <a:rPr kumimoji="0" lang="en-US" sz="2027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ä</a:t>
            </a:r>
            <a:r>
              <a:rPr kumimoji="0" lang="en-US" sz="2027" b="0" i="0" u="none" strike="noStrike" kern="0" cap="none" spc="-186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sz="2027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14.2.2024</a:t>
            </a:r>
            <a:r>
              <a:rPr kumimoji="0" lang="en-US" sz="2027" b="0" i="0" u="none" strike="noStrike" kern="0" cap="none" spc="-34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,</a:t>
            </a:r>
            <a:r>
              <a:rPr kumimoji="0" lang="en-US" sz="2027" b="0" i="0" u="none" strike="noStrike" kern="0" cap="none" spc="-186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sz="2027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OYS</a:t>
            </a:r>
          </a:p>
          <a:p>
            <a:pPr marL="0" marR="0" lvl="0" indent="0" defTabSz="914400" eaLnBrk="1" fontAlgn="auto" latinLnBrk="0" hangingPunct="1">
              <a:lnSpc>
                <a:spcPts val="330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27" b="0" i="0" u="none" strike="noStrike" kern="0" cap="none" spc="-36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H</a:t>
            </a:r>
            <a:r>
              <a:rPr kumimoji="0" lang="en-US" sz="2027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ygieniahoitajat</a:t>
            </a:r>
            <a:r>
              <a:rPr kumimoji="0" lang="en-US" sz="2027" b="0" i="0" u="none" strike="noStrike" kern="0" cap="none" spc="-188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sz="2027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Sirpa</a:t>
            </a:r>
            <a:r>
              <a:rPr kumimoji="0" lang="en-US" sz="2027" b="0" i="0" u="none" strike="noStrike" kern="0" cap="none" spc="-113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sz="2027" b="0" i="0" u="none" strike="noStrike" kern="0" cap="none" spc="-36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U</a:t>
            </a:r>
            <a:r>
              <a:rPr kumimoji="0" lang="en-US" sz="2027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kkol</a:t>
            </a:r>
            <a:r>
              <a:rPr kumimoji="0" lang="en-US" sz="2027" b="0" i="0" u="none" strike="noStrike" kern="0" cap="none" spc="437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a</a:t>
            </a:r>
            <a:r>
              <a:rPr kumimoji="0" lang="en-US" sz="2027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ja</a:t>
            </a:r>
            <a:r>
              <a:rPr kumimoji="0" lang="en-US" sz="2027" b="0" i="0" u="none" strike="noStrike" kern="0" cap="none" spc="-34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sz="2027" b="0" i="0" u="none" strike="noStrike" kern="0" cap="none" spc="-111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T</a:t>
            </a:r>
            <a:r>
              <a:rPr kumimoji="0" lang="en-US" sz="2027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uuli</a:t>
            </a:r>
            <a:r>
              <a:rPr kumimoji="0" lang="en-US" sz="2027" b="0" i="0" u="none" strike="noStrike" kern="0" cap="none" spc="-3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sz="2027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Koiranen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Freeform 208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EFE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09" name="Picture 10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287000" y="457200"/>
            <a:ext cx="1438275" cy="533400"/>
          </a:xfrm>
          <a:prstGeom prst="rect">
            <a:avLst/>
          </a:prstGeom>
          <a:noFill/>
        </p:spPr>
      </p:pic>
      <p:sp>
        <p:nvSpPr>
          <p:cNvPr id="210" name="Freeform 210"/>
          <p:cNvSpPr/>
          <p:nvPr/>
        </p:nvSpPr>
        <p:spPr>
          <a:xfrm>
            <a:off x="919162" y="2043177"/>
            <a:ext cx="898715" cy="0"/>
          </a:xfrm>
          <a:custGeom>
            <a:avLst/>
            <a:gdLst/>
            <a:ahLst/>
            <a:cxnLst/>
            <a:rect l="0" t="0" r="0" b="0"/>
            <a:pathLst>
              <a:path w="898715">
                <a:moveTo>
                  <a:pt x="0" y="0"/>
                </a:moveTo>
                <a:lnTo>
                  <a:pt x="898715" y="0"/>
                </a:lnTo>
              </a:path>
            </a:pathLst>
          </a:custGeom>
          <a:noFill/>
          <a:ln w="63500" cap="flat" cmpd="sng">
            <a:solidFill>
              <a:srgbClr val="FFA98D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11" name="Picture 21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7700" y="2314575"/>
            <a:ext cx="5448300" cy="3714750"/>
          </a:xfrm>
          <a:prstGeom prst="rect">
            <a:avLst/>
          </a:prstGeom>
          <a:noFill/>
        </p:spPr>
      </p:pic>
      <p:pic>
        <p:nvPicPr>
          <p:cNvPr id="212" name="Picture 212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21248" y="2621280"/>
            <a:ext cx="1680591" cy="101600"/>
          </a:xfrm>
          <a:prstGeom prst="rect">
            <a:avLst/>
          </a:prstGeom>
          <a:noFill/>
        </p:spPr>
      </p:pic>
      <p:pic>
        <p:nvPicPr>
          <p:cNvPr id="213" name="Picture 213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68873" y="3154680"/>
            <a:ext cx="1680591" cy="101600"/>
          </a:xfrm>
          <a:prstGeom prst="rect">
            <a:avLst/>
          </a:prstGeom>
          <a:noFill/>
        </p:spPr>
      </p:pic>
      <p:sp>
        <p:nvSpPr>
          <p:cNvPr id="214" name="Rectangle 214"/>
          <p:cNvSpPr/>
          <p:nvPr/>
        </p:nvSpPr>
        <p:spPr>
          <a:xfrm>
            <a:off x="930275" y="1169107"/>
            <a:ext cx="6240569" cy="67630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979" b="1" i="0" u="none" strike="noStrike" kern="0" cap="none" spc="-19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K</a:t>
            </a:r>
            <a:r>
              <a:rPr kumimoji="0" lang="en-US" sz="3979" b="1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irj</a:t>
            </a:r>
            <a:r>
              <a:rPr kumimoji="0" lang="en-US" sz="3979" b="1" i="0" u="none" strike="noStrike" kern="0" cap="none" spc="-35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aa</a:t>
            </a:r>
            <a:r>
              <a:rPr kumimoji="0" lang="en-US" sz="3979" b="1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mi</a:t>
            </a:r>
            <a:r>
              <a:rPr kumimoji="0" lang="en-US" sz="3979" b="1" i="0" u="none" strike="noStrike" kern="0" cap="none" spc="-19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n</a:t>
            </a:r>
            <a:r>
              <a:rPr kumimoji="0" lang="en-US" sz="3979" b="1" i="0" u="none" strike="noStrike" kern="0" cap="none" spc="-35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e</a:t>
            </a:r>
            <a:r>
              <a:rPr kumimoji="0" lang="en-US" sz="3979" b="1" i="0" u="none" strike="noStrike" kern="0" cap="none" spc="133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n</a:t>
            </a:r>
            <a:r>
              <a:rPr kumimoji="0" lang="en-US" sz="3979" b="1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(</a:t>
            </a:r>
            <a:r>
              <a:rPr kumimoji="0" lang="en-US" sz="3979" b="1" i="0" u="none" strike="noStrike" kern="0" cap="none" spc="-27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ho</a:t>
            </a:r>
            <a:r>
              <a:rPr kumimoji="0" lang="en-US" sz="3979" b="1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it</a:t>
            </a:r>
            <a:r>
              <a:rPr kumimoji="0" lang="en-US" sz="3979" b="1" i="0" u="none" strike="noStrike" kern="0" cap="none" spc="-27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op</a:t>
            </a:r>
            <a:r>
              <a:rPr kumimoji="0" lang="en-US" sz="3979" b="1" i="0" u="none" strike="noStrike" kern="0" cap="none" spc="-35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ake</a:t>
            </a:r>
            <a:r>
              <a:rPr kumimoji="0" lang="en-US" sz="3979" b="1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tit)</a:t>
            </a:r>
          </a:p>
        </p:txBody>
      </p:sp>
      <p:sp>
        <p:nvSpPr>
          <p:cNvPr id="215" name="Rectangle 215"/>
          <p:cNvSpPr/>
          <p:nvPr/>
        </p:nvSpPr>
        <p:spPr>
          <a:xfrm>
            <a:off x="930275" y="6345909"/>
            <a:ext cx="150517" cy="17884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2" b="0" i="0" u="none" strike="noStrike" kern="0" cap="none" spc="0" normalizeH="0" baseline="0" noProof="0" dirty="0">
                <a:ln>
                  <a:noFill/>
                </a:ln>
                <a:solidFill>
                  <a:srgbClr val="888686"/>
                </a:solidFill>
                <a:effectLst/>
                <a:uLnTx/>
                <a:uFillTx/>
                <a:latin typeface="Arial"/>
              </a:rPr>
              <a:t>10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Freeform 2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EFE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17" name="Picture 10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287000" y="457200"/>
            <a:ext cx="1438275" cy="533400"/>
          </a:xfrm>
          <a:prstGeom prst="rect">
            <a:avLst/>
          </a:prstGeom>
          <a:noFill/>
        </p:spPr>
      </p:pic>
      <p:pic>
        <p:nvPicPr>
          <p:cNvPr id="218" name="Picture 218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24650" y="2105025"/>
            <a:ext cx="4076700" cy="4067175"/>
          </a:xfrm>
          <a:prstGeom prst="rect">
            <a:avLst/>
          </a:prstGeom>
          <a:noFill/>
        </p:spPr>
      </p:pic>
      <p:sp>
        <p:nvSpPr>
          <p:cNvPr id="219" name="Freeform 219"/>
          <p:cNvSpPr/>
          <p:nvPr/>
        </p:nvSpPr>
        <p:spPr>
          <a:xfrm>
            <a:off x="838200" y="2105025"/>
            <a:ext cx="5257800" cy="4067175"/>
          </a:xfrm>
          <a:custGeom>
            <a:avLst/>
            <a:gdLst/>
            <a:ahLst/>
            <a:cxnLst/>
            <a:rect l="0" t="0" r="0" b="0"/>
            <a:pathLst>
              <a:path w="5257800" h="4067175">
                <a:moveTo>
                  <a:pt x="0" y="4067175"/>
                </a:moveTo>
                <a:lnTo>
                  <a:pt x="5257800" y="4067175"/>
                </a:lnTo>
                <a:lnTo>
                  <a:pt x="5257800" y="0"/>
                </a:lnTo>
                <a:lnTo>
                  <a:pt x="0" y="0"/>
                </a:lnTo>
                <a:lnTo>
                  <a:pt x="0" y="4067175"/>
                </a:lnTo>
                <a:close/>
              </a:path>
            </a:pathLst>
          </a:custGeom>
          <a:solidFill>
            <a:srgbClr val="FDEEE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0" name="Rectangle 220"/>
          <p:cNvSpPr/>
          <p:nvPr/>
        </p:nvSpPr>
        <p:spPr>
          <a:xfrm>
            <a:off x="930275" y="6345909"/>
            <a:ext cx="150517" cy="17884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2" b="0" i="0" u="none" strike="noStrike" kern="0" cap="none" spc="0" normalizeH="0" baseline="0" noProof="0" dirty="0">
                <a:ln>
                  <a:noFill/>
                </a:ln>
                <a:solidFill>
                  <a:srgbClr val="888686"/>
                </a:solidFill>
                <a:effectLst/>
                <a:uLnTx/>
                <a:uFillTx/>
                <a:latin typeface="Arial"/>
              </a:rPr>
              <a:t>11</a:t>
            </a:r>
          </a:p>
        </p:txBody>
      </p:sp>
      <p:sp>
        <p:nvSpPr>
          <p:cNvPr id="221" name="Rectangle 221"/>
          <p:cNvSpPr/>
          <p:nvPr/>
        </p:nvSpPr>
        <p:spPr>
          <a:xfrm>
            <a:off x="930275" y="1169107"/>
            <a:ext cx="7684383" cy="67630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979" b="1" i="0" u="none" strike="noStrike" kern="0" cap="none" spc="-27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E</a:t>
            </a:r>
            <a:r>
              <a:rPr kumimoji="0" lang="en-US" sz="3979" b="1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l</a:t>
            </a:r>
            <a:r>
              <a:rPr kumimoji="0" lang="en-US" sz="3979" b="1" i="0" u="none" strike="noStrike" kern="0" cap="none" spc="-35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sa</a:t>
            </a:r>
            <a:r>
              <a:rPr kumimoji="0" lang="en-US" sz="3979" b="1" i="0" u="none" strike="noStrike" kern="0" cap="none" spc="1249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n</a:t>
            </a:r>
            <a:r>
              <a:rPr kumimoji="0" lang="en-US" sz="3979" b="1" i="0" u="none" strike="noStrike" kern="0" cap="none" spc="-35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k</a:t>
            </a:r>
            <a:r>
              <a:rPr kumimoji="0" lang="en-US" sz="3979" b="1" i="0" u="none" strike="noStrike" kern="0" cap="none" spc="-27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un</a:t>
            </a:r>
            <a:r>
              <a:rPr kumimoji="0" lang="en-US" sz="3979" b="1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t</a:t>
            </a:r>
            <a:r>
              <a:rPr kumimoji="0" lang="en-US" sz="3979" b="1" i="0" u="none" strike="noStrike" kern="0" cap="none" spc="-27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ou</a:t>
            </a:r>
            <a:r>
              <a:rPr kumimoji="0" lang="en-US" sz="3979" b="1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t</a:t>
            </a:r>
            <a:r>
              <a:rPr kumimoji="0" lang="en-US" sz="3979" b="1" i="0" u="none" strike="noStrike" kern="0" cap="none" spc="-27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u</a:t>
            </a:r>
            <a:r>
              <a:rPr kumimoji="0" lang="en-US" sz="3979" b="1" i="0" u="none" strike="noStrike" kern="0" cap="none" spc="1314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s</a:t>
            </a:r>
            <a:r>
              <a:rPr kumimoji="0" lang="en-US" sz="3979" b="1" i="0" u="none" strike="noStrike" kern="0" cap="none" spc="-35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a</a:t>
            </a:r>
            <a:r>
              <a:rPr kumimoji="0" lang="en-US" sz="3979" b="1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l</a:t>
            </a:r>
            <a:r>
              <a:rPr kumimoji="0" lang="en-US" sz="3979" b="1" i="0" u="none" strike="noStrike" kern="0" cap="none" spc="-35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ka</a:t>
            </a:r>
            <a:r>
              <a:rPr kumimoji="0" lang="en-US" sz="3979" b="1" i="0" u="none" strike="noStrike" kern="0" cap="none" spc="1318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a</a:t>
            </a:r>
            <a:r>
              <a:rPr kumimoji="0" lang="en-US" sz="3979" b="1" i="0" u="none" strike="noStrike" kern="0" cap="none" spc="-31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o</a:t>
            </a:r>
            <a:r>
              <a:rPr kumimoji="0" lang="en-US" sz="3979" b="1" i="0" u="none" strike="noStrike" kern="0" cap="none" spc="-39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sas</a:t>
            </a:r>
            <a:r>
              <a:rPr kumimoji="0" lang="en-US" sz="3979" b="1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t</a:t>
            </a:r>
            <a:r>
              <a:rPr kumimoji="0" lang="en-US" sz="3979" b="1" i="0" u="none" strike="noStrike" kern="0" cap="none" spc="-31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o</a:t>
            </a:r>
            <a:r>
              <a:rPr kumimoji="0" lang="en-US" sz="3979" b="1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lla</a:t>
            </a:r>
          </a:p>
        </p:txBody>
      </p:sp>
      <p:sp>
        <p:nvSpPr>
          <p:cNvPr id="222" name="Rectangle 222"/>
          <p:cNvSpPr/>
          <p:nvPr/>
        </p:nvSpPr>
        <p:spPr>
          <a:xfrm>
            <a:off x="1092517" y="2279140"/>
            <a:ext cx="4040626" cy="70672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27" b="0" i="0" u="none" strike="noStrike" kern="0" cap="none" spc="1992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MT"/>
              </a:rPr>
              <a:t>•</a:t>
            </a:r>
            <a:r>
              <a:rPr kumimoji="0" lang="en-US" sz="2027" b="0" i="0" u="none" strike="noStrike" kern="0" cap="none" spc="-36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H</a:t>
            </a:r>
            <a:r>
              <a:rPr kumimoji="0" lang="en-US" sz="2027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uoneess</a:t>
            </a:r>
            <a:r>
              <a:rPr kumimoji="0" lang="en-US" sz="2027" b="0" i="0" u="none" strike="noStrike" kern="0" cap="none" spc="364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a</a:t>
            </a:r>
            <a:r>
              <a:rPr kumimoji="0" lang="en-US" sz="2027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henkilökunt</a:t>
            </a:r>
            <a:r>
              <a:rPr kumimoji="0" lang="en-US" sz="2027" b="0" i="0" u="none" strike="noStrike" kern="0" cap="none" spc="362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a</a:t>
            </a:r>
            <a:r>
              <a:rPr kumimoji="0" lang="en-US" sz="2027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käytt</a:t>
            </a:r>
            <a:r>
              <a:rPr kumimoji="0" lang="en-US" sz="2027" b="0" i="0" u="none" strike="noStrike" kern="0" cap="none" spc="-77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ä</a:t>
            </a:r>
            <a:r>
              <a:rPr kumimoji="0" lang="en-US" sz="2027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ä</a:t>
            </a:r>
          </a:p>
          <a:p>
            <a:pPr marL="343217" marR="0" lvl="0" indent="0" defTabSz="914400" eaLnBrk="1" fontAlgn="auto" latinLnBrk="0" hangingPunct="1">
              <a:lnSpc>
                <a:spcPts val="285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27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lähihoidoss</a:t>
            </a:r>
            <a:r>
              <a:rPr kumimoji="0" lang="en-US" sz="2027" b="0" i="0" u="none" strike="noStrike" kern="0" cap="none" spc="367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a</a:t>
            </a:r>
            <a:r>
              <a:rPr kumimoji="0" lang="en-US" sz="2027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suojakäsinei</a:t>
            </a:r>
            <a:r>
              <a:rPr kumimoji="0" lang="en-US" sz="2027" b="0" i="0" u="none" strike="noStrike" kern="0" cap="none" spc="-42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t</a:t>
            </a:r>
            <a:r>
              <a:rPr kumimoji="0" lang="en-US" sz="2027" b="0" i="0" u="none" strike="noStrike" kern="0" cap="none" spc="386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ä</a:t>
            </a:r>
            <a:r>
              <a:rPr kumimoji="0" lang="en-US" sz="2027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ja </a:t>
            </a:r>
          </a:p>
        </p:txBody>
      </p:sp>
      <p:sp>
        <p:nvSpPr>
          <p:cNvPr id="223" name="Rectangle 223"/>
          <p:cNvSpPr/>
          <p:nvPr/>
        </p:nvSpPr>
        <p:spPr>
          <a:xfrm>
            <a:off x="1435735" y="3013454"/>
            <a:ext cx="1367998" cy="34452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27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suojatakki</a:t>
            </a:r>
            <a:r>
              <a:rPr kumimoji="0" lang="en-US" sz="2027" b="0" i="0" u="none" strike="noStrike" kern="0" cap="none" spc="-77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a</a:t>
            </a:r>
            <a:r>
              <a:rPr kumimoji="0" lang="en-US" sz="2027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.</a:t>
            </a:r>
          </a:p>
        </p:txBody>
      </p:sp>
      <p:sp>
        <p:nvSpPr>
          <p:cNvPr id="224" name="Rectangle 224"/>
          <p:cNvSpPr/>
          <p:nvPr/>
        </p:nvSpPr>
        <p:spPr>
          <a:xfrm>
            <a:off x="1550035" y="3449648"/>
            <a:ext cx="3973650" cy="85009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77" b="0" i="0" u="none" strike="noStrike" kern="0" cap="none" spc="1756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CourierNewPSMT"/>
              </a:rPr>
              <a:t>o</a:t>
            </a:r>
            <a:r>
              <a:rPr kumimoji="0" lang="en-US" sz="1577" b="0" i="0" u="none" strike="noStrike" kern="0" cap="none" spc="-86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H</a:t>
            </a:r>
            <a:r>
              <a:rPr kumimoji="0" lang="en-US" sz="1577" b="0" i="0" u="none" strike="noStrike" kern="0" cap="none" spc="-48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u</a:t>
            </a:r>
            <a:r>
              <a:rPr kumimoji="0" lang="en-US" sz="1577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o</a:t>
            </a:r>
            <a:r>
              <a:rPr kumimoji="0" lang="en-US" sz="1577" b="0" i="0" u="none" strike="noStrike" kern="0" cap="none" spc="-48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n</a:t>
            </a:r>
            <a:r>
              <a:rPr kumimoji="0" lang="en-US" sz="1577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ee</a:t>
            </a:r>
            <a:r>
              <a:rPr kumimoji="0" lang="en-US" sz="1577" b="0" i="0" u="none" strike="noStrike" kern="0" cap="none" spc="617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n</a:t>
            </a:r>
            <a:r>
              <a:rPr kumimoji="0" lang="en-US" sz="1577" b="0" i="0" u="none" strike="noStrike" kern="0" cap="none" spc="-48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u</a:t>
            </a:r>
            <a:r>
              <a:rPr kumimoji="0" lang="en-US" sz="1577" b="0" i="0" u="none" strike="noStrike" kern="0" cap="none" spc="-5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l</a:t>
            </a:r>
            <a:r>
              <a:rPr kumimoji="0" lang="en-US" sz="1577" b="0" i="0" u="none" strike="noStrike" kern="0" cap="none" spc="-36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k</a:t>
            </a:r>
            <a:r>
              <a:rPr kumimoji="0" lang="en-US" sz="1577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o</a:t>
            </a:r>
            <a:r>
              <a:rPr kumimoji="0" lang="en-US" sz="1577" b="0" i="0" u="none" strike="noStrike" kern="0" cap="none" spc="-48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pu</a:t>
            </a:r>
            <a:r>
              <a:rPr kumimoji="0" lang="en-US" sz="1577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o</a:t>
            </a:r>
            <a:r>
              <a:rPr kumimoji="0" lang="en-US" sz="1577" b="0" i="0" u="none" strike="noStrike" kern="0" cap="none" spc="-5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l</a:t>
            </a:r>
            <a:r>
              <a:rPr kumimoji="0" lang="en-US" sz="1577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el</a:t>
            </a:r>
            <a:r>
              <a:rPr kumimoji="0" lang="en-US" sz="1577" b="0" i="0" u="none" strike="noStrike" kern="0" cap="none" spc="-5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l</a:t>
            </a:r>
            <a:r>
              <a:rPr kumimoji="0" lang="en-US" sz="1577" b="0" i="0" u="none" strike="noStrike" kern="0" cap="none" spc="766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a</a:t>
            </a:r>
            <a:r>
              <a:rPr kumimoji="0" lang="en-US" sz="1577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ti</a:t>
            </a:r>
            <a:r>
              <a:rPr kumimoji="0" lang="en-US" sz="1577" b="0" i="0" u="none" strike="noStrike" kern="0" cap="none" spc="-5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l</a:t>
            </a:r>
            <a:r>
              <a:rPr kumimoji="0" lang="en-US" sz="1577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a</a:t>
            </a:r>
            <a:r>
              <a:rPr kumimoji="0" lang="en-US" sz="1577" b="0" i="0" u="none" strike="noStrike" kern="0" cap="none" spc="-52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n</a:t>
            </a:r>
            <a:r>
              <a:rPr kumimoji="0" lang="en-US" sz="1577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tee</a:t>
            </a:r>
            <a:r>
              <a:rPr kumimoji="0" lang="en-US" sz="1577" b="0" i="0" u="none" strike="noStrike" kern="0" cap="none" spc="56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n</a:t>
            </a:r>
            <a:r>
              <a:rPr kumimoji="0" lang="en-US" sz="1577" b="0" i="0" u="none" strike="noStrike" kern="0" cap="none" spc="-112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m</a:t>
            </a:r>
            <a:r>
              <a:rPr kumimoji="0" lang="en-US" sz="1577" b="0" i="0" u="none" strike="noStrike" kern="0" cap="none" spc="-52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u</a:t>
            </a:r>
            <a:r>
              <a:rPr kumimoji="0" lang="en-US" sz="1577" b="0" i="0" u="none" strike="noStrike" kern="0" cap="none" spc="-39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k</a:t>
            </a:r>
            <a:r>
              <a:rPr kumimoji="0" lang="en-US" sz="1577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aa</a:t>
            </a:r>
            <a:r>
              <a:rPr kumimoji="0" lang="en-US" sz="1577" b="0" i="0" u="none" strike="noStrike" kern="0" cap="none" spc="-46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n</a:t>
            </a:r>
            <a:r>
              <a:rPr kumimoji="0" lang="en-US" sz="1577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, </a:t>
            </a:r>
          </a:p>
          <a:p>
            <a:pPr marL="343280" marR="0" lvl="0" indent="0" defTabSz="914400" eaLnBrk="1" fontAlgn="auto" latinLnBrk="0" hangingPunct="1">
              <a:lnSpc>
                <a:spcPts val="233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77" b="0" i="0" u="none" strike="noStrike" kern="0" cap="none" spc="-48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p</a:t>
            </a:r>
            <a:r>
              <a:rPr kumimoji="0" lang="en-US" sz="1577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ääsää</a:t>
            </a:r>
            <a:r>
              <a:rPr kumimoji="0" lang="en-US" sz="1577" b="0" i="0" u="none" strike="noStrike" kern="0" cap="none" spc="-48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n</a:t>
            </a:r>
            <a:r>
              <a:rPr kumimoji="0" lang="en-US" sz="1577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töisest</a:t>
            </a:r>
            <a:r>
              <a:rPr kumimoji="0" lang="en-US" sz="1577" b="0" i="0" u="none" strike="noStrike" kern="0" cap="none" spc="398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i</a:t>
            </a:r>
            <a:r>
              <a:rPr kumimoji="0" lang="en-US" sz="1577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e</a:t>
            </a:r>
            <a:r>
              <a:rPr kumimoji="0" lang="en-US" sz="1577" b="0" i="0" u="none" strike="noStrike" kern="0" cap="none" spc="399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i</a:t>
            </a:r>
            <a:r>
              <a:rPr kumimoji="0" lang="en-US" sz="1577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tarvits</a:t>
            </a:r>
            <a:r>
              <a:rPr kumimoji="0" lang="en-US" sz="1577" b="0" i="0" u="none" strike="noStrike" kern="0" cap="none" spc="403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e</a:t>
            </a:r>
            <a:r>
              <a:rPr kumimoji="0" lang="en-US" sz="1577" b="0" i="0" u="none" strike="noStrike" kern="0" cap="none" spc="-39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k</a:t>
            </a:r>
            <a:r>
              <a:rPr kumimoji="0" lang="en-US" sz="1577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äyttää</a:t>
            </a:r>
          </a:p>
          <a:p>
            <a:pPr marL="343280" marR="0" lvl="0" indent="0" defTabSz="914400" eaLnBrk="1" fontAlgn="auto" latinLnBrk="0" hangingPunct="1">
              <a:lnSpc>
                <a:spcPts val="225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77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s</a:t>
            </a:r>
            <a:r>
              <a:rPr kumimoji="0" lang="en-US" sz="1577" b="0" i="0" u="none" strike="noStrike" kern="0" cap="none" spc="-48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u</a:t>
            </a:r>
            <a:r>
              <a:rPr kumimoji="0" lang="en-US" sz="1577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o</a:t>
            </a:r>
            <a:r>
              <a:rPr kumimoji="0" lang="en-US" sz="1577" b="0" i="0" u="none" strike="noStrike" kern="0" cap="none" spc="-5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j</a:t>
            </a:r>
            <a:r>
              <a:rPr kumimoji="0" lang="en-US" sz="1577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ai</a:t>
            </a:r>
            <a:r>
              <a:rPr kumimoji="0" lang="en-US" sz="1577" b="0" i="0" u="none" strike="noStrike" kern="0" cap="none" spc="-112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m</a:t>
            </a:r>
            <a:r>
              <a:rPr kumimoji="0" lang="en-US" sz="1577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ia.</a:t>
            </a:r>
            <a:r>
              <a:rPr kumimoji="0" lang="en-US" sz="1577" b="0" i="0" u="none" strike="noStrike" kern="0" cap="none" spc="163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sz="1577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Käsi</a:t>
            </a:r>
            <a:r>
              <a:rPr kumimoji="0" lang="en-US" sz="1577" b="0" i="0" u="none" strike="noStrike" kern="0" cap="none" spc="-52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h</a:t>
            </a:r>
            <a:r>
              <a:rPr kumimoji="0" lang="en-US" sz="1577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y</a:t>
            </a:r>
            <a:r>
              <a:rPr kumimoji="0" lang="en-US" sz="1577" b="0" i="0" u="none" strike="noStrike" kern="0" cap="none" spc="-52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g</a:t>
            </a:r>
            <a:r>
              <a:rPr kumimoji="0" lang="en-US" sz="1577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ie</a:t>
            </a:r>
            <a:r>
              <a:rPr kumimoji="0" lang="en-US" sz="1577" b="0" i="0" u="none" strike="noStrike" kern="0" cap="none" spc="-52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n</a:t>
            </a:r>
            <a:r>
              <a:rPr kumimoji="0" lang="en-US" sz="1577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ia!</a:t>
            </a:r>
          </a:p>
        </p:txBody>
      </p:sp>
      <p:sp>
        <p:nvSpPr>
          <p:cNvPr id="225" name="Rectangle 225"/>
          <p:cNvSpPr/>
          <p:nvPr/>
        </p:nvSpPr>
        <p:spPr>
          <a:xfrm>
            <a:off x="1092517" y="4447767"/>
            <a:ext cx="4199154" cy="96453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2" b="0" i="0" u="none" strike="noStrike" kern="0" cap="none" spc="2071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MT"/>
              </a:rPr>
              <a:t>•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Els</a:t>
            </a:r>
            <a:r>
              <a:rPr kumimoji="0" lang="en-US" sz="1802" b="0" i="0" u="none" strike="noStrike" kern="0" cap="none" spc="-25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a</a:t>
            </a:r>
            <a:r>
              <a:rPr kumimoji="0" lang="en-US" sz="1802" b="0" i="0" u="none" strike="noStrike" kern="0" cap="none" spc="498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n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kunt</a:t>
            </a:r>
            <a:r>
              <a:rPr kumimoji="0" lang="en-US" sz="1802" b="0" i="0" u="none" strike="noStrike" kern="0" cap="none" spc="-27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o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utus</a:t>
            </a:r>
            <a:r>
              <a:rPr kumimoji="0" lang="en-US" sz="1802" b="0" i="0" u="none" strike="noStrike" kern="0" cap="none" spc="-52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t</a:t>
            </a:r>
            <a:r>
              <a:rPr kumimoji="0" lang="en-US" sz="1802" b="0" i="0" u="none" strike="noStrike" kern="0" cap="none" spc="288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a</a:t>
            </a:r>
            <a:r>
              <a:rPr kumimoji="0" lang="en-US" sz="1802" b="0" i="0" u="none" strike="noStrike" kern="0" cap="none" spc="-75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v</a:t>
            </a:r>
            <a:r>
              <a:rPr kumimoji="0" lang="en-US" sz="1802" b="0" i="0" u="none" strike="noStrike" kern="0" cap="none" spc="-27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o</a:t>
            </a:r>
            <a:r>
              <a:rPr kumimoji="0" lang="en-US" sz="1802" b="0" i="0" u="none" strike="noStrike" kern="0" cap="none" spc="-25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i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d</a:t>
            </a:r>
            <a:r>
              <a:rPr kumimoji="0" lang="en-US" sz="1802" b="0" i="0" u="none" strike="noStrike" kern="0" cap="none" spc="-27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aa</a:t>
            </a:r>
            <a:r>
              <a:rPr kumimoji="0" lang="en-US" sz="1802" b="0" i="0" u="none" strike="noStrike" kern="0" cap="none" spc="653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n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j</a:t>
            </a:r>
            <a:r>
              <a:rPr kumimoji="0" lang="en-US" sz="1802" b="0" i="0" u="none" strike="noStrike" kern="0" cap="none" spc="-27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a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tk</a:t>
            </a:r>
            <a:r>
              <a:rPr kumimoji="0" lang="en-US" sz="1802" b="0" i="0" u="none" strike="noStrike" kern="0" cap="none" spc="-28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a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a</a:t>
            </a:r>
          </a:p>
          <a:p>
            <a:pPr marL="343217" marR="0" lvl="0" indent="0" defTabSz="914400" eaLnBrk="1" fontAlgn="auto" latinLnBrk="0" hangingPunct="1">
              <a:lnSpc>
                <a:spcPts val="262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p</a:t>
            </a:r>
            <a:r>
              <a:rPr kumimoji="0" lang="en-US" sz="1802" b="0" i="0" u="none" strike="noStrike" kern="0" cap="none" spc="-25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o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t</a:t>
            </a:r>
            <a:r>
              <a:rPr kumimoji="0" lang="en-US" sz="1802" b="0" i="0" u="none" strike="noStrike" kern="0" cap="none" spc="-25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i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l</a:t>
            </a:r>
            <a:r>
              <a:rPr kumimoji="0" lang="en-US" sz="1802" b="0" i="0" u="none" strike="noStrike" kern="0" cap="none" spc="-25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a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shu</a:t>
            </a:r>
            <a:r>
              <a:rPr kumimoji="0" lang="en-US" sz="1802" b="0" i="0" u="none" strike="noStrike" kern="0" cap="none" spc="-25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o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n</a:t>
            </a:r>
            <a:r>
              <a:rPr kumimoji="0" lang="en-US" sz="1802" b="0" i="0" u="none" strike="noStrike" kern="0" cap="none" spc="-25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ee</a:t>
            </a:r>
            <a:r>
              <a:rPr kumimoji="0" lang="en-US" sz="1802" b="0" i="0" u="none" strike="noStrike" kern="0" cap="none" spc="348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n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ulk</a:t>
            </a:r>
            <a:r>
              <a:rPr kumimoji="0" lang="en-US" sz="1802" b="0" i="0" u="none" strike="noStrike" kern="0" cap="none" spc="-28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o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pu</a:t>
            </a:r>
            <a:r>
              <a:rPr kumimoji="0" lang="en-US" sz="1802" b="0" i="0" u="none" strike="noStrike" kern="0" cap="none" spc="-27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o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l</a:t>
            </a:r>
            <a:r>
              <a:rPr kumimoji="0" lang="en-US" sz="1802" b="0" i="0" u="none" strike="noStrike" kern="0" cap="none" spc="-27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e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ll</a:t>
            </a:r>
            <a:r>
              <a:rPr kumimoji="0" lang="en-US" sz="1802" b="0" i="0" u="none" strike="noStrike" kern="0" cap="none" spc="-11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a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,</a:t>
            </a:r>
            <a:r>
              <a:rPr kumimoji="0" lang="en-US" sz="1802" b="0" i="0" u="none" strike="noStrike" kern="0" cap="none" spc="-202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kun</a:t>
            </a:r>
          </a:p>
          <a:p>
            <a:pPr marL="343217" marR="0" lvl="0" indent="0" defTabSz="914400" eaLnBrk="1" fontAlgn="auto" latinLnBrk="0" hangingPunct="1">
              <a:lnSpc>
                <a:spcPts val="255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cl</a:t>
            </a:r>
            <a:r>
              <a:rPr kumimoji="0" lang="en-US" sz="1802" b="0" i="0" u="none" strike="noStrike" kern="0" cap="none" spc="-25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o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str</a:t>
            </a:r>
            <a:r>
              <a:rPr kumimoji="0" lang="en-US" sz="1802" b="0" i="0" u="none" strike="noStrike" kern="0" cap="none" spc="-25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i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d</a:t>
            </a:r>
            <a:r>
              <a:rPr kumimoji="0" lang="en-US" sz="1802" b="0" i="0" u="none" strike="noStrike" kern="0" cap="none" spc="-25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i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um</a:t>
            </a:r>
            <a:r>
              <a:rPr kumimoji="0" lang="en-US" sz="1802" b="0" i="0" u="none" strike="noStrike" kern="0" cap="none" spc="-12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sz="1802" b="0" i="0" u="none" strike="noStrike" kern="0" cap="none" spc="-75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v</a:t>
            </a:r>
            <a:r>
              <a:rPr kumimoji="0" lang="en-US" sz="1802" b="0" i="0" u="none" strike="noStrike" kern="0" cap="none" spc="-27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a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r</a:t>
            </a:r>
            <a:r>
              <a:rPr kumimoji="0" lang="en-US" sz="1802" b="0" i="0" u="none" strike="noStrike" kern="0" cap="none" spc="-27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o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t</a:t>
            </a:r>
            <a:r>
              <a:rPr kumimoji="0" lang="en-US" sz="1802" b="0" i="0" u="none" strike="noStrike" kern="0" cap="none" spc="-27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o</a:t>
            </a:r>
            <a:r>
              <a:rPr kumimoji="0" lang="en-US" sz="1802" b="0" i="0" u="none" strike="noStrike" kern="0" cap="none" spc="-25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i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m</a:t>
            </a:r>
            <a:r>
              <a:rPr kumimoji="0" lang="en-US" sz="1802" b="0" i="0" u="none" strike="noStrike" kern="0" cap="none" spc="-28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e</a:t>
            </a:r>
            <a:r>
              <a:rPr kumimoji="0" lang="en-US" sz="1802" b="0" i="0" u="none" strike="noStrike" kern="0" cap="none" spc="707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t</a:t>
            </a:r>
            <a:r>
              <a:rPr kumimoji="0" lang="en-US" sz="1802" b="0" i="0" u="none" strike="noStrike" kern="0" cap="none" spc="-27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o</a:t>
            </a:r>
            <a:r>
              <a:rPr kumimoji="0" lang="en-US" sz="1802" b="0" i="0" u="none" strike="noStrike" kern="0" cap="none" spc="-75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v</a:t>
            </a:r>
            <a:r>
              <a:rPr kumimoji="0" lang="en-US" sz="1802" b="0" i="0" u="none" strike="noStrike" kern="0" cap="none" spc="-27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a</a:t>
            </a:r>
            <a:r>
              <a:rPr kumimoji="0" lang="en-US" sz="1802" b="0" i="0" u="none" strike="noStrike" kern="0" cap="none" spc="625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t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p</a:t>
            </a:r>
            <a:r>
              <a:rPr kumimoji="0" lang="en-US" sz="1802" b="0" i="0" u="none" strike="noStrike" kern="0" cap="none" spc="-27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ää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ttyn</a:t>
            </a:r>
            <a:r>
              <a:rPr kumimoji="0" lang="en-US" sz="1802" b="0" i="0" u="none" strike="noStrike" kern="0" cap="none" spc="-27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ee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t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Freeform 22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EFE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27" name="Picture 10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287000" y="457200"/>
            <a:ext cx="1438275" cy="533400"/>
          </a:xfrm>
          <a:prstGeom prst="rect">
            <a:avLst/>
          </a:prstGeom>
          <a:noFill/>
        </p:spPr>
      </p:pic>
      <p:sp>
        <p:nvSpPr>
          <p:cNvPr id="228" name="Freeform 228"/>
          <p:cNvSpPr/>
          <p:nvPr/>
        </p:nvSpPr>
        <p:spPr>
          <a:xfrm>
            <a:off x="6981825" y="0"/>
            <a:ext cx="5210175" cy="6858000"/>
          </a:xfrm>
          <a:custGeom>
            <a:avLst/>
            <a:gdLst/>
            <a:ahLst/>
            <a:cxnLst/>
            <a:rect l="0" t="0" r="0" b="0"/>
            <a:pathLst>
              <a:path w="5210175" h="6858000">
                <a:moveTo>
                  <a:pt x="0" y="6858000"/>
                </a:moveTo>
                <a:lnTo>
                  <a:pt x="5210175" y="6858000"/>
                </a:lnTo>
                <a:lnTo>
                  <a:pt x="5210175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EFE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9" name="Freeform 229"/>
          <p:cNvSpPr/>
          <p:nvPr/>
        </p:nvSpPr>
        <p:spPr>
          <a:xfrm>
            <a:off x="919162" y="2690877"/>
            <a:ext cx="898715" cy="0"/>
          </a:xfrm>
          <a:custGeom>
            <a:avLst/>
            <a:gdLst/>
            <a:ahLst/>
            <a:cxnLst/>
            <a:rect l="0" t="0" r="0" b="0"/>
            <a:pathLst>
              <a:path w="898715">
                <a:moveTo>
                  <a:pt x="0" y="0"/>
                </a:moveTo>
                <a:lnTo>
                  <a:pt x="898715" y="0"/>
                </a:lnTo>
              </a:path>
            </a:pathLst>
          </a:custGeom>
          <a:noFill/>
          <a:ln w="63500" cap="flat" cmpd="sng">
            <a:solidFill>
              <a:srgbClr val="FFA98D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30" name="Picture 230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81825" y="828675"/>
            <a:ext cx="5210175" cy="5200650"/>
          </a:xfrm>
          <a:prstGeom prst="rect">
            <a:avLst/>
          </a:prstGeom>
          <a:noFill/>
        </p:spPr>
      </p:pic>
      <p:sp>
        <p:nvSpPr>
          <p:cNvPr id="231" name="Rectangle 231"/>
          <p:cNvSpPr/>
          <p:nvPr/>
        </p:nvSpPr>
        <p:spPr>
          <a:xfrm>
            <a:off x="930275" y="6345909"/>
            <a:ext cx="150517" cy="17884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2" b="0" i="0" u="none" strike="noStrike" kern="0" cap="none" spc="0" normalizeH="0" baseline="0" noProof="0" dirty="0">
                <a:ln>
                  <a:noFill/>
                </a:ln>
                <a:solidFill>
                  <a:srgbClr val="888686"/>
                </a:solidFill>
                <a:effectLst/>
                <a:uLnTx/>
                <a:uFillTx/>
                <a:latin typeface="Arial"/>
              </a:rPr>
              <a:t>12</a:t>
            </a:r>
          </a:p>
        </p:txBody>
      </p:sp>
      <p:sp>
        <p:nvSpPr>
          <p:cNvPr id="232" name="Rectangle 232"/>
          <p:cNvSpPr/>
          <p:nvPr/>
        </p:nvSpPr>
        <p:spPr>
          <a:xfrm>
            <a:off x="923925" y="1832047"/>
            <a:ext cx="4569696" cy="67630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979" b="1" i="0" u="none" strike="noStrike" kern="0" cap="none" spc="-103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V</a:t>
            </a:r>
            <a:r>
              <a:rPr kumimoji="0" lang="en-US" sz="3979" b="1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i</a:t>
            </a:r>
            <a:r>
              <a:rPr kumimoji="0" lang="en-US" sz="3979" b="1" i="0" u="none" strike="noStrike" kern="0" cap="none" spc="-35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e</a:t>
            </a:r>
            <a:r>
              <a:rPr kumimoji="0" lang="en-US" sz="3979" b="1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r</a:t>
            </a:r>
            <a:r>
              <a:rPr kumimoji="0" lang="en-US" sz="3979" b="1" i="0" u="none" strike="noStrike" kern="0" cap="none" spc="-35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a</a:t>
            </a:r>
            <a:r>
              <a:rPr kumimoji="0" lang="en-US" sz="3979" b="1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ilij</a:t>
            </a:r>
            <a:r>
              <a:rPr kumimoji="0" lang="en-US" sz="3979" b="1" i="0" u="none" strike="noStrike" kern="0" cap="none" spc="-35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a</a:t>
            </a:r>
            <a:r>
              <a:rPr kumimoji="0" lang="en-US" sz="3979" b="1" i="0" u="none" strike="noStrike" kern="0" cap="none" spc="1248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t</a:t>
            </a:r>
            <a:r>
              <a:rPr kumimoji="0" lang="en-US" sz="3979" b="1" i="0" u="none" strike="noStrike" kern="0" cap="none" spc="-27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o</a:t>
            </a:r>
            <a:r>
              <a:rPr kumimoji="0" lang="en-US" sz="3979" b="1" i="0" u="none" strike="noStrike" kern="0" cap="none" spc="-35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sas</a:t>
            </a:r>
            <a:r>
              <a:rPr kumimoji="0" lang="en-US" sz="3979" b="1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t</a:t>
            </a:r>
            <a:r>
              <a:rPr kumimoji="0" lang="en-US" sz="3979" b="1" i="0" u="none" strike="noStrike" kern="0" cap="none" spc="-27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o</a:t>
            </a:r>
            <a:r>
              <a:rPr kumimoji="0" lang="en-US" sz="3979" b="1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lla</a:t>
            </a:r>
          </a:p>
        </p:txBody>
      </p:sp>
      <p:sp>
        <p:nvSpPr>
          <p:cNvPr id="233" name="Rectangle 233"/>
          <p:cNvSpPr/>
          <p:nvPr/>
        </p:nvSpPr>
        <p:spPr>
          <a:xfrm>
            <a:off x="923925" y="2958310"/>
            <a:ext cx="5365746" cy="63090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2" b="0" i="0" u="none" strike="noStrike" kern="0" cap="none" spc="1621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MT"/>
              </a:rPr>
              <a:t>•</a:t>
            </a:r>
            <a:r>
              <a:rPr kumimoji="0" lang="en-US" sz="1802" b="0" i="0" u="none" strike="noStrike" kern="0" cap="none" spc="-77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V</a:t>
            </a:r>
            <a:r>
              <a:rPr kumimoji="0" lang="en-US" sz="1802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i</a:t>
            </a:r>
            <a:r>
              <a:rPr kumimoji="0" lang="en-US" sz="1802" b="0" i="0" u="none" strike="noStrike" kern="0" cap="none" spc="-27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e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r</a:t>
            </a:r>
            <a:r>
              <a:rPr kumimoji="0" lang="en-US" sz="1802" b="0" i="0" u="none" strike="noStrike" kern="0" cap="none" spc="-27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a</a:t>
            </a:r>
            <a:r>
              <a:rPr kumimoji="0" lang="en-US" sz="1802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i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l</a:t>
            </a:r>
            <a:r>
              <a:rPr kumimoji="0" lang="en-US" sz="1802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i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j</a:t>
            </a:r>
            <a:r>
              <a:rPr kumimoji="0" lang="en-US" sz="1802" b="0" i="0" u="none" strike="noStrike" kern="0" cap="none" spc="-27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a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t s</a:t>
            </a:r>
            <a:r>
              <a:rPr kumimoji="0" lang="en-US" sz="1802" b="0" i="0" u="none" strike="noStrike" kern="0" cap="none" spc="-28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a</a:t>
            </a:r>
            <a:r>
              <a:rPr kumimoji="0" lang="en-US" sz="1802" b="0" i="0" u="none" strike="noStrike" kern="0" cap="none" spc="-27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a</a:t>
            </a:r>
            <a:r>
              <a:rPr kumimoji="0" lang="en-US" sz="1802" b="0" i="0" u="none" strike="noStrike" kern="0" cap="none" spc="-7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v</a:t>
            </a:r>
            <a:r>
              <a:rPr kumimoji="0" lang="en-US" sz="1802" b="0" i="0" u="none" strike="noStrike" kern="0" cap="none" spc="-27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a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t k</a:t>
            </a:r>
            <a:r>
              <a:rPr kumimoji="0" lang="en-US" sz="1802" b="0" i="0" u="none" strike="noStrike" kern="0" cap="none" spc="-28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ä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yd</a:t>
            </a:r>
            <a:r>
              <a:rPr kumimoji="0" lang="en-US" sz="1802" b="0" i="0" u="none" strike="noStrike" kern="0" cap="none" spc="-27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ä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 p</a:t>
            </a:r>
            <a:r>
              <a:rPr kumimoji="0" lang="en-US" sz="1802" b="0" i="0" u="none" strike="noStrike" kern="0" cap="none" spc="-27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o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t</a:t>
            </a:r>
            <a:r>
              <a:rPr kumimoji="0" lang="en-US" sz="1802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i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l</a:t>
            </a:r>
            <a:r>
              <a:rPr kumimoji="0" lang="en-US" sz="1802" b="0" i="0" u="none" strike="noStrike" kern="0" cap="none" spc="-27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aa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n</a:t>
            </a:r>
            <a:r>
              <a:rPr kumimoji="0" lang="en-US" sz="1802" b="0" i="0" u="none" strike="noStrike" kern="0" cap="none" spc="-126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lu</a:t>
            </a:r>
            <a:r>
              <a:rPr kumimoji="0" lang="en-US" sz="1802" b="0" i="0" u="none" strike="noStrike" kern="0" cap="none" spc="-27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o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n</a:t>
            </a:r>
            <a:r>
              <a:rPr kumimoji="0" lang="en-US" sz="1802" b="0" i="0" u="none" strike="noStrike" kern="0" cap="none" spc="-27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a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,</a:t>
            </a:r>
            <a:r>
              <a:rPr kumimoji="0" lang="en-US" sz="1802" b="0" i="0" u="none" strike="noStrike" kern="0" cap="none" spc="-126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kunh</a:t>
            </a:r>
            <a:r>
              <a:rPr kumimoji="0" lang="en-US" sz="1802" b="0" i="0" u="none" strike="noStrike" kern="0" cap="none" spc="-27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a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n</a:t>
            </a:r>
            <a:r>
              <a:rPr kumimoji="0" lang="en-US" sz="1802" b="0" i="0" u="none" strike="noStrike" kern="0" cap="none" spc="-126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h</a:t>
            </a:r>
            <a:r>
              <a:rPr kumimoji="0" lang="en-US" sz="1802" b="0" i="0" u="none" strike="noStrike" kern="0" cap="none" spc="-27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e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 </a:t>
            </a:r>
          </a:p>
          <a:p>
            <a:pPr marL="286067" marR="0" lvl="0" indent="0" defTabSz="914400" eaLnBrk="1" fontAlgn="auto" latinLnBrk="0" hangingPunct="1">
              <a:lnSpc>
                <a:spcPts val="255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hu</a:t>
            </a:r>
            <a:r>
              <a:rPr kumimoji="0" lang="en-US" sz="1802" b="0" i="0" u="none" strike="noStrike" kern="0" cap="none" spc="-27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o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l</a:t>
            </a:r>
            <a:r>
              <a:rPr kumimoji="0" lang="en-US" sz="1802" b="0" i="0" u="none" strike="noStrike" kern="0" cap="none" spc="-27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e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ht</a:t>
            </a:r>
            <a:r>
              <a:rPr kumimoji="0" lang="en-US" sz="1802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i</a:t>
            </a:r>
            <a:r>
              <a:rPr kumimoji="0" lang="en-US" sz="1802" b="0" i="0" u="none" strike="noStrike" kern="0" cap="none" spc="-7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v</a:t>
            </a:r>
            <a:r>
              <a:rPr kumimoji="0" lang="en-US" sz="1802" b="0" i="0" u="none" strike="noStrike" kern="0" cap="none" spc="-27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a</a:t>
            </a:r>
            <a:r>
              <a:rPr kumimoji="0" lang="en-US" sz="1802" b="0" i="0" u="none" strike="noStrike" kern="0" cap="none" spc="486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t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hy</a:t>
            </a:r>
            <a:r>
              <a:rPr kumimoji="0" lang="en-US" sz="1802" b="0" i="0" u="none" strike="noStrike" kern="0" cap="none" spc="-77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v</a:t>
            </a:r>
            <a:r>
              <a:rPr kumimoji="0" lang="en-US" sz="1802" b="0" i="0" u="none" strike="noStrike" kern="0" cap="none" spc="-27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ä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st</a:t>
            </a:r>
            <a:r>
              <a:rPr kumimoji="0" lang="en-US" sz="1802" b="0" i="0" u="none" strike="noStrike" kern="0" cap="none" spc="-27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ä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 k</a:t>
            </a:r>
            <a:r>
              <a:rPr kumimoji="0" lang="en-US" sz="1802" b="0" i="0" u="none" strike="noStrike" kern="0" cap="none" spc="-28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ä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s</a:t>
            </a:r>
            <a:r>
              <a:rPr kumimoji="0" lang="en-US" sz="1802" b="0" i="0" u="none" strike="noStrike" kern="0" cap="none" spc="-27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i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hyg</a:t>
            </a:r>
            <a:r>
              <a:rPr kumimoji="0" lang="en-US" sz="1802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i</a:t>
            </a:r>
            <a:r>
              <a:rPr kumimoji="0" lang="en-US" sz="1802" b="0" i="0" u="none" strike="noStrike" kern="0" cap="none" spc="-27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e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n</a:t>
            </a:r>
            <a:r>
              <a:rPr kumimoji="0" lang="en-US" sz="1802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i</a:t>
            </a:r>
            <a:r>
              <a:rPr kumimoji="0" lang="en-US" sz="1802" b="0" i="0" u="none" strike="noStrike" kern="0" cap="none" spc="-27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a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sta</a:t>
            </a:r>
          </a:p>
        </p:txBody>
      </p:sp>
      <p:sp>
        <p:nvSpPr>
          <p:cNvPr id="234" name="Rectangle 234"/>
          <p:cNvSpPr/>
          <p:nvPr/>
        </p:nvSpPr>
        <p:spPr>
          <a:xfrm>
            <a:off x="923925" y="3740631"/>
            <a:ext cx="4957357" cy="64004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2" b="0" i="0" u="none" strike="noStrike" kern="0" cap="none" spc="1621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MT"/>
              </a:rPr>
              <a:t>•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Os</a:t>
            </a:r>
            <a:r>
              <a:rPr kumimoji="0" lang="en-US" sz="1802" b="0" i="0" u="none" strike="noStrike" kern="0" cap="none" spc="-28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a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st</a:t>
            </a:r>
            <a:r>
              <a:rPr kumimoji="0" lang="en-US" sz="1802" b="0" i="0" u="none" strike="noStrike" kern="0" cap="none" spc="-27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o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ll</a:t>
            </a:r>
            <a:r>
              <a:rPr kumimoji="0" lang="en-US" sz="1802" b="0" i="0" u="none" strike="noStrike" kern="0" cap="none" spc="-27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a</a:t>
            </a:r>
            <a:r>
              <a:rPr kumimoji="0" lang="en-US" sz="1802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sz="1802" b="0" i="0" u="none" strike="noStrike" kern="0" cap="none" spc="-27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o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hj</a:t>
            </a:r>
            <a:r>
              <a:rPr kumimoji="0" lang="en-US" sz="1802" b="0" i="0" u="none" strike="noStrike" kern="0" cap="none" spc="-27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a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t</a:t>
            </a:r>
            <a:r>
              <a:rPr kumimoji="0" lang="en-US" sz="1802" b="0" i="0" u="none" strike="noStrike" kern="0" cap="none" spc="-27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aa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n</a:t>
            </a:r>
            <a:r>
              <a:rPr kumimoji="0" lang="en-US" sz="1802" b="0" i="0" u="none" strike="noStrike" kern="0" cap="none" spc="-126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sz="1802" b="0" i="0" u="none" strike="noStrike" kern="0" cap="none" spc="-27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o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m</a:t>
            </a:r>
            <a:r>
              <a:rPr kumimoji="0" lang="en-US" sz="1802" b="0" i="0" u="none" strike="noStrike" kern="0" cap="none" spc="-28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a</a:t>
            </a:r>
            <a:r>
              <a:rPr kumimoji="0" lang="en-US" sz="1802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i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s</a:t>
            </a:r>
            <a:r>
              <a:rPr kumimoji="0" lang="en-US" sz="1802" b="0" i="0" u="none" strike="noStrike" kern="0" cap="none" spc="-27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i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ll</a:t>
            </a:r>
            <a:r>
              <a:rPr kumimoji="0" lang="en-US" sz="1802" b="0" i="0" u="none" strike="noStrike" kern="0" cap="none" spc="-27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e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/</a:t>
            </a:r>
            <a:r>
              <a:rPr kumimoji="0" lang="en-US" sz="1802" b="0" i="0" u="none" strike="noStrike" kern="0" cap="none" spc="-7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v</a:t>
            </a:r>
            <a:r>
              <a:rPr kumimoji="0" lang="en-US" sz="1802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i</a:t>
            </a:r>
            <a:r>
              <a:rPr kumimoji="0" lang="en-US" sz="1802" b="0" i="0" u="none" strike="noStrike" kern="0" cap="none" spc="-27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e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r</a:t>
            </a:r>
            <a:r>
              <a:rPr kumimoji="0" lang="en-US" sz="1802" b="0" i="0" u="none" strike="noStrike" kern="0" cap="none" spc="-27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a</a:t>
            </a:r>
            <a:r>
              <a:rPr kumimoji="0" lang="en-US" sz="1802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i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l</a:t>
            </a:r>
            <a:r>
              <a:rPr kumimoji="0" lang="en-US" sz="1802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i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j</a:t>
            </a:r>
            <a:r>
              <a:rPr kumimoji="0" lang="en-US" sz="1802" b="0" i="0" u="none" strike="noStrike" kern="0" cap="none" spc="-27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o</a:t>
            </a:r>
            <a:r>
              <a:rPr kumimoji="0" lang="en-US" sz="1802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i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ll</a:t>
            </a:r>
            <a:r>
              <a:rPr kumimoji="0" lang="en-US" sz="1802" b="0" i="0" u="none" strike="noStrike" kern="0" cap="none" spc="-27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e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sz="1802" b="0" i="0" u="none" strike="noStrike" kern="0" cap="none" spc="-27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o</a:t>
            </a:r>
            <a:r>
              <a:rPr kumimoji="0" lang="en-US" sz="1802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i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k</a:t>
            </a:r>
            <a:r>
              <a:rPr kumimoji="0" lang="en-US" sz="1802" b="0" i="0" u="none" strike="noStrike" kern="0" cap="none" spc="-28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e</a:t>
            </a:r>
            <a:r>
              <a:rPr kumimoji="0" lang="en-US" sz="1802" b="0" i="0" u="none" strike="noStrike" kern="0" cap="none" spc="-27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a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 </a:t>
            </a:r>
          </a:p>
          <a:p>
            <a:pPr marL="286067" marR="0" lvl="0" indent="0" defTabSz="914400" eaLnBrk="1" fontAlgn="auto" latinLnBrk="0" hangingPunct="1">
              <a:lnSpc>
                <a:spcPts val="262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k</a:t>
            </a:r>
            <a:r>
              <a:rPr kumimoji="0" lang="en-US" sz="1802" b="0" i="0" u="none" strike="noStrike" kern="0" cap="none" spc="-28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ä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s</a:t>
            </a:r>
            <a:r>
              <a:rPr kumimoji="0" lang="en-US" sz="1802" b="0" i="0" u="none" strike="noStrike" kern="0" cap="none" spc="-27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ie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nd</a:t>
            </a:r>
            <a:r>
              <a:rPr kumimoji="0" lang="en-US" sz="1802" b="0" i="0" u="none" strike="noStrike" kern="0" cap="none" spc="-27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e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s</a:t>
            </a:r>
            <a:r>
              <a:rPr kumimoji="0" lang="en-US" sz="1802" b="0" i="0" u="none" strike="noStrike" kern="0" cap="none" spc="-27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i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nf</a:t>
            </a:r>
            <a:r>
              <a:rPr kumimoji="0" lang="en-US" sz="1802" b="0" i="0" u="none" strike="noStrike" kern="0" cap="none" spc="-27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e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kt</a:t>
            </a:r>
            <a:r>
              <a:rPr kumimoji="0" lang="en-US" sz="1802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i</a:t>
            </a:r>
            <a:r>
              <a:rPr kumimoji="0" lang="en-US" sz="1802" b="0" i="0" u="none" strike="noStrike" kern="0" cap="none" spc="-27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o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 t</a:t>
            </a:r>
            <a:r>
              <a:rPr kumimoji="0" lang="en-US" sz="1802" b="0" i="0" u="none" strike="noStrike" kern="0" cap="none" spc="-27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e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kn</a:t>
            </a:r>
            <a:r>
              <a:rPr kumimoji="0" lang="en-US" sz="1802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ii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kka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Freeform 235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EFE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36" name="Picture 10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287000" y="457200"/>
            <a:ext cx="1438275" cy="533400"/>
          </a:xfrm>
          <a:prstGeom prst="rect">
            <a:avLst/>
          </a:prstGeom>
          <a:noFill/>
        </p:spPr>
      </p:pic>
      <p:sp>
        <p:nvSpPr>
          <p:cNvPr id="237" name="Freeform 237"/>
          <p:cNvSpPr/>
          <p:nvPr/>
        </p:nvSpPr>
        <p:spPr>
          <a:xfrm>
            <a:off x="6981825" y="0"/>
            <a:ext cx="5210175" cy="6858000"/>
          </a:xfrm>
          <a:custGeom>
            <a:avLst/>
            <a:gdLst/>
            <a:ahLst/>
            <a:cxnLst/>
            <a:rect l="0" t="0" r="0" b="0"/>
            <a:pathLst>
              <a:path w="5210175" h="6858000">
                <a:moveTo>
                  <a:pt x="0" y="6858000"/>
                </a:moveTo>
                <a:lnTo>
                  <a:pt x="5210175" y="6858000"/>
                </a:lnTo>
                <a:lnTo>
                  <a:pt x="5210175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EFE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8" name="Freeform 238"/>
          <p:cNvSpPr/>
          <p:nvPr/>
        </p:nvSpPr>
        <p:spPr>
          <a:xfrm>
            <a:off x="919162" y="2690877"/>
            <a:ext cx="898715" cy="0"/>
          </a:xfrm>
          <a:custGeom>
            <a:avLst/>
            <a:gdLst/>
            <a:ahLst/>
            <a:cxnLst/>
            <a:rect l="0" t="0" r="0" b="0"/>
            <a:pathLst>
              <a:path w="898715">
                <a:moveTo>
                  <a:pt x="0" y="0"/>
                </a:moveTo>
                <a:lnTo>
                  <a:pt x="898715" y="0"/>
                </a:lnTo>
              </a:path>
            </a:pathLst>
          </a:custGeom>
          <a:noFill/>
          <a:ln w="63500" cap="flat" cmpd="sng">
            <a:solidFill>
              <a:srgbClr val="FFA98D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39" name="Picture 239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81825" y="828675"/>
            <a:ext cx="5210175" cy="5200650"/>
          </a:xfrm>
          <a:prstGeom prst="rect">
            <a:avLst/>
          </a:prstGeom>
          <a:noFill/>
        </p:spPr>
      </p:pic>
      <p:sp>
        <p:nvSpPr>
          <p:cNvPr id="240" name="Rectangle 240"/>
          <p:cNvSpPr/>
          <p:nvPr/>
        </p:nvSpPr>
        <p:spPr>
          <a:xfrm>
            <a:off x="930275" y="6345909"/>
            <a:ext cx="150517" cy="17884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2" b="0" i="0" u="none" strike="noStrike" kern="0" cap="none" spc="0" normalizeH="0" baseline="0" noProof="0" dirty="0">
                <a:ln>
                  <a:noFill/>
                </a:ln>
                <a:solidFill>
                  <a:srgbClr val="888686"/>
                </a:solidFill>
                <a:effectLst/>
                <a:uLnTx/>
                <a:uFillTx/>
                <a:latin typeface="Arial"/>
              </a:rPr>
              <a:t>13</a:t>
            </a:r>
          </a:p>
        </p:txBody>
      </p:sp>
      <p:sp>
        <p:nvSpPr>
          <p:cNvPr id="241" name="Rectangle 241"/>
          <p:cNvSpPr/>
          <p:nvPr/>
        </p:nvSpPr>
        <p:spPr>
          <a:xfrm>
            <a:off x="923925" y="1832047"/>
            <a:ext cx="3167717" cy="67630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979" b="1" i="0" u="none" strike="noStrike" kern="0" cap="none" spc="-27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E</a:t>
            </a:r>
            <a:r>
              <a:rPr kumimoji="0" lang="en-US" sz="3979" b="1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l</a:t>
            </a:r>
            <a:r>
              <a:rPr kumimoji="0" lang="en-US" sz="3979" b="1" i="0" u="none" strike="noStrike" kern="0" cap="none" spc="-35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sa</a:t>
            </a:r>
            <a:r>
              <a:rPr kumimoji="0" lang="en-US" sz="3979" b="1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sz="3979" b="1" i="0" u="none" strike="noStrike" kern="0" cap="none" spc="-35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k</a:t>
            </a:r>
            <a:r>
              <a:rPr kumimoji="0" lang="en-US" sz="3979" b="1" i="0" u="none" strike="noStrike" kern="0" cap="none" spc="-27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o</a:t>
            </a:r>
            <a:r>
              <a:rPr kumimoji="0" lang="en-US" sz="3979" b="1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ti</a:t>
            </a:r>
            <a:r>
              <a:rPr kumimoji="0" lang="en-US" sz="3979" b="1" i="0" u="none" strike="noStrike" kern="0" cap="none" spc="-27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u</a:t>
            </a:r>
            <a:r>
              <a:rPr kumimoji="0" lang="en-US" sz="3979" b="1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t</a:t>
            </a:r>
            <a:r>
              <a:rPr kumimoji="0" lang="en-US" sz="3979" b="1" i="0" u="none" strike="noStrike" kern="0" cap="none" spc="-27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u</a:t>
            </a:r>
            <a:r>
              <a:rPr kumimoji="0" lang="en-US" sz="3979" b="1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u</a:t>
            </a:r>
          </a:p>
        </p:txBody>
      </p:sp>
      <p:sp>
        <p:nvSpPr>
          <p:cNvPr id="242" name="Rectangle 242"/>
          <p:cNvSpPr/>
          <p:nvPr/>
        </p:nvSpPr>
        <p:spPr>
          <a:xfrm>
            <a:off x="923925" y="2958310"/>
            <a:ext cx="5206413" cy="208048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K</a:t>
            </a:r>
            <a:r>
              <a:rPr kumimoji="0" lang="en-US" sz="1802" b="0" i="0" u="none" strike="noStrike" kern="0" cap="none" spc="-25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o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t</a:t>
            </a:r>
            <a:r>
              <a:rPr kumimoji="0" lang="en-US" sz="1802" b="0" i="0" u="none" strike="noStrike" kern="0" cap="none" spc="-25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i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utu</a:t>
            </a:r>
            <a:r>
              <a:rPr kumimoji="0" lang="en-US" sz="1802" b="0" i="0" u="none" strike="noStrike" kern="0" cap="none" spc="-25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e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ss</a:t>
            </a:r>
            <a:r>
              <a:rPr kumimoji="0" lang="en-US" sz="1802" b="0" i="0" u="none" strike="noStrike" kern="0" cap="none" spc="425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a</a:t>
            </a:r>
            <a:r>
              <a:rPr kumimoji="0" lang="en-US" sz="1802" b="0" i="0" u="none" strike="noStrike" kern="0" cap="none" spc="-25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o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s</a:t>
            </a:r>
            <a:r>
              <a:rPr kumimoji="0" lang="en-US" sz="1802" b="0" i="0" u="none" strike="noStrike" kern="0" cap="none" spc="-23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a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st</a:t>
            </a:r>
            <a:r>
              <a:rPr kumimoji="0" lang="en-US" sz="1802" b="0" i="0" u="none" strike="noStrike" kern="0" cap="none" spc="-25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o</a:t>
            </a:r>
            <a:r>
              <a:rPr kumimoji="0" lang="en-US" sz="1802" b="0" i="0" u="none" strike="noStrike" kern="0" cap="none" spc="568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n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s</a:t>
            </a:r>
            <a:r>
              <a:rPr kumimoji="0" lang="en-US" sz="1802" b="0" i="0" u="none" strike="noStrike" kern="0" cap="none" spc="-23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ai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r</a:t>
            </a:r>
            <a:r>
              <a:rPr kumimoji="0" lang="en-US" sz="1802" b="0" i="0" u="none" strike="noStrike" kern="0" cap="none" spc="-21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a</a:t>
            </a:r>
            <a:r>
              <a:rPr kumimoji="0" lang="en-US" sz="1802" b="0" i="0" u="none" strike="noStrike" kern="0" cap="none" spc="-25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a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nh</a:t>
            </a:r>
            <a:r>
              <a:rPr kumimoji="0" lang="en-US" sz="1802" b="0" i="0" u="none" strike="noStrike" kern="0" cap="none" spc="-25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o</a:t>
            </a:r>
            <a:r>
              <a:rPr kumimoji="0" lang="en-US" sz="1802" b="0" i="0" u="none" strike="noStrike" kern="0" cap="none" spc="-23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i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t</a:t>
            </a:r>
            <a:r>
              <a:rPr kumimoji="0" lang="en-US" sz="1802" b="0" i="0" u="none" strike="noStrike" kern="0" cap="none" spc="-25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a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j</a:t>
            </a:r>
            <a:r>
              <a:rPr kumimoji="0" lang="en-US" sz="1802" b="0" i="0" u="none" strike="noStrike" kern="0" cap="none" spc="483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a</a:t>
            </a:r>
            <a:r>
              <a:rPr kumimoji="0" lang="en-US" sz="1802" b="0" i="0" u="none" strike="noStrike" kern="0" cap="none" spc="-27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a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nt</a:t>
            </a:r>
            <a:r>
              <a:rPr kumimoji="0" lang="en-US" sz="1802" b="0" i="0" u="none" strike="noStrike" kern="0" cap="none" spc="-27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a</a:t>
            </a:r>
            <a:r>
              <a:rPr kumimoji="0" lang="en-US" sz="1802" b="0" i="0" u="none" strike="noStrike" kern="0" cap="none" spc="431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a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h</a:t>
            </a:r>
            <a:r>
              <a:rPr kumimoji="0" lang="en-US" sz="1802" b="0" i="0" u="none" strike="noStrike" kern="0" cap="none" spc="-27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o</a:t>
            </a:r>
            <a:r>
              <a:rPr kumimoji="0" lang="en-US" sz="1802" b="0" i="0" u="none" strike="noStrike" kern="0" cap="none" spc="-25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i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t</a:t>
            </a:r>
            <a:r>
              <a:rPr kumimoji="0" lang="en-US" sz="1802" b="0" i="0" u="none" strike="noStrike" kern="0" cap="none" spc="-22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o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-</a:t>
            </a:r>
          </a:p>
          <a:p>
            <a:pPr marL="0" marR="0" lvl="0" indent="0" defTabSz="914400" eaLnBrk="1" fontAlgn="auto" latinLnBrk="0" hangingPunct="1">
              <a:lnSpc>
                <a:spcPts val="255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2" b="0" i="0" u="none" strike="noStrike" kern="0" cap="none" spc="-25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o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hj</a:t>
            </a:r>
            <a:r>
              <a:rPr kumimoji="0" lang="en-US" sz="1802" b="0" i="0" u="none" strike="noStrike" kern="0" cap="none" spc="-25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ei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d</a:t>
            </a:r>
            <a:r>
              <a:rPr kumimoji="0" lang="en-US" sz="1802" b="0" i="0" u="none" strike="noStrike" kern="0" cap="none" spc="-25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e</a:t>
            </a:r>
            <a:r>
              <a:rPr kumimoji="0" lang="en-US" sz="1802" b="0" i="0" u="none" strike="noStrike" kern="0" cap="none" spc="424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n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l</a:t>
            </a:r>
            <a:r>
              <a:rPr kumimoji="0" lang="en-US" sz="1802" b="0" i="0" u="none" strike="noStrike" kern="0" cap="none" spc="-25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i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s</a:t>
            </a:r>
            <a:r>
              <a:rPr kumimoji="0" lang="en-US" sz="1802" b="0" i="0" u="none" strike="noStrike" kern="0" cap="none" spc="-28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ä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ks</a:t>
            </a:r>
            <a:r>
              <a:rPr kumimoji="0" lang="en-US" sz="1802" b="0" i="0" u="none" strike="noStrike" kern="0" cap="none" spc="501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i</a:t>
            </a:r>
            <a:r>
              <a:rPr kumimoji="0" lang="en-US" sz="1802" b="0" i="0" u="none" strike="noStrike" kern="0" cap="none" spc="-27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o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hj</a:t>
            </a:r>
            <a:r>
              <a:rPr kumimoji="0" lang="en-US" sz="1802" b="0" i="0" u="none" strike="noStrike" kern="0" cap="none" spc="-27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ee</a:t>
            </a:r>
            <a:r>
              <a:rPr kumimoji="0" lang="en-US" sz="1802" b="0" i="0" u="none" strike="noStrike" kern="0" cap="none" spc="48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t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m</a:t>
            </a:r>
            <a:r>
              <a:rPr kumimoji="0" lang="en-US" sz="1802" b="0" i="0" u="none" strike="noStrike" kern="0" cap="none" spc="-28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o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n</a:t>
            </a:r>
            <a:r>
              <a:rPr kumimoji="0" lang="en-US" sz="1802" b="0" i="0" u="none" strike="noStrike" kern="0" cap="none" spc="-25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i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r</a:t>
            </a:r>
            <a:r>
              <a:rPr kumimoji="0" lang="en-US" sz="1802" b="0" i="0" u="none" strike="noStrike" kern="0" cap="none" spc="-27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e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s</a:t>
            </a:r>
            <a:r>
              <a:rPr kumimoji="0" lang="en-US" sz="1802" b="0" i="0" u="none" strike="noStrike" kern="0" cap="none" spc="-27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i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st</a:t>
            </a:r>
            <a:r>
              <a:rPr kumimoji="0" lang="en-US" sz="1802" b="0" i="0" u="none" strike="noStrike" kern="0" cap="none" spc="-27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e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nt</a:t>
            </a:r>
            <a:r>
              <a:rPr kumimoji="0" lang="en-US" sz="1802" b="0" i="0" u="none" strike="noStrike" kern="0" cap="none" spc="-25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i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n</a:t>
            </a:r>
          </a:p>
          <a:p>
            <a:pPr marL="0" marR="0" lvl="0" indent="0" defTabSz="914400" eaLnBrk="1" fontAlgn="auto" latinLnBrk="0" hangingPunct="1">
              <a:lnSpc>
                <a:spcPts val="262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m</a:t>
            </a:r>
            <a:r>
              <a:rPr kumimoji="0" lang="en-US" sz="1802" b="0" i="0" u="none" strike="noStrike" kern="0" cap="none" spc="-23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i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kr</a:t>
            </a:r>
            <a:r>
              <a:rPr kumimoji="0" lang="en-US" sz="1802" b="0" i="0" u="none" strike="noStrike" kern="0" cap="none" spc="-23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o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b</a:t>
            </a:r>
            <a:r>
              <a:rPr kumimoji="0" lang="en-US" sz="1802" b="0" i="0" u="none" strike="noStrike" kern="0" cap="none" spc="-25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i</a:t>
            </a:r>
            <a:r>
              <a:rPr kumimoji="0" lang="en-US" sz="1802" b="0" i="0" u="none" strike="noStrike" kern="0" cap="none" spc="496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n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k</a:t>
            </a:r>
            <a:r>
              <a:rPr kumimoji="0" lang="en-US" sz="1802" b="0" i="0" u="none" strike="noStrike" kern="0" cap="none" spc="-28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a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nt</a:t>
            </a:r>
            <a:r>
              <a:rPr kumimoji="0" lang="en-US" sz="1802" b="0" i="0" u="none" strike="noStrike" kern="0" cap="none" spc="-27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a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juud</a:t>
            </a:r>
            <a:r>
              <a:rPr kumimoji="0" lang="en-US" sz="1802" b="0" i="0" u="none" strike="noStrike" kern="0" cap="none" spc="-27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e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ss</a:t>
            </a:r>
            <a:r>
              <a:rPr kumimoji="0" lang="en-US" sz="1802" b="0" i="0" u="none" strike="noStrike" kern="0" cap="none" spc="359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a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hu</a:t>
            </a:r>
            <a:r>
              <a:rPr kumimoji="0" lang="en-US" sz="1802" b="0" i="0" u="none" strike="noStrike" kern="0" cap="none" spc="-25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o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m</a:t>
            </a:r>
            <a:r>
              <a:rPr kumimoji="0" lang="en-US" sz="1802" b="0" i="0" u="none" strike="noStrike" kern="0" cap="none" spc="-23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i</a:t>
            </a:r>
            <a:r>
              <a:rPr kumimoji="0" lang="en-US" sz="1802" b="0" i="0" u="none" strike="noStrike" kern="0" cap="none" spc="-25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oi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t</a:t>
            </a:r>
            <a:r>
              <a:rPr kumimoji="0" lang="en-US" sz="1802" b="0" i="0" u="none" strike="noStrike" kern="0" cap="none" spc="-25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a</a:t>
            </a:r>
            <a:r>
              <a:rPr kumimoji="0" lang="en-US" sz="1802" b="0" i="0" u="none" strike="noStrike" kern="0" cap="none" spc="-75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v</a:t>
            </a:r>
            <a:r>
              <a:rPr kumimoji="0" lang="en-US" sz="1802" b="0" i="0" u="none" strike="noStrike" kern="0" cap="none" spc="-25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ii</a:t>
            </a:r>
            <a:r>
              <a:rPr kumimoji="0" lang="en-US" sz="1802" b="0" i="0" u="none" strike="noStrike" kern="0" cap="none" spc="573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n</a:t>
            </a:r>
            <a:r>
              <a:rPr kumimoji="0" lang="en-US" sz="1802" b="0" i="0" u="none" strike="noStrike" kern="0" cap="none" spc="-27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a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rk</a:t>
            </a:r>
            <a:r>
              <a:rPr kumimoji="0" lang="en-US" sz="1802" b="0" i="0" u="none" strike="noStrike" kern="0" cap="none" spc="-27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i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p</a:t>
            </a:r>
            <a:r>
              <a:rPr kumimoji="0" lang="en-US" sz="1802" b="0" i="0" u="none" strike="noStrike" kern="0" cap="none" spc="-27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ä</a:t>
            </a:r>
            <a:r>
              <a:rPr kumimoji="0" lang="en-US" sz="1802" b="0" i="0" u="none" strike="noStrike" kern="0" cap="none" spc="-25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i</a:t>
            </a:r>
            <a:r>
              <a:rPr kumimoji="0" lang="en-US" sz="1802" b="0" i="0" u="none" strike="noStrike" kern="0" cap="none" spc="-75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v</a:t>
            </a:r>
            <a:r>
              <a:rPr kumimoji="0" lang="en-US" sz="1802" b="0" i="0" u="none" strike="noStrike" kern="0" cap="none" spc="-27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ä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n</a:t>
            </a:r>
          </a:p>
          <a:p>
            <a:pPr marL="0" marR="0" lvl="0" indent="0" defTabSz="914400" eaLnBrk="1" fontAlgn="auto" latinLnBrk="0" hangingPunct="1">
              <a:lnSpc>
                <a:spcPts val="262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2" b="0" i="0" u="none" strike="noStrike" kern="0" cap="none" spc="-25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a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s</a:t>
            </a:r>
            <a:r>
              <a:rPr kumimoji="0" lang="en-US" sz="1802" b="0" i="0" u="none" strike="noStrike" kern="0" cap="none" spc="-23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i</a:t>
            </a:r>
            <a:r>
              <a:rPr kumimoji="0" lang="en-US" sz="1802" b="0" i="0" u="none" strike="noStrike" kern="0" cap="none" spc="-25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oi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h</a:t>
            </a:r>
            <a:r>
              <a:rPr kumimoji="0" lang="en-US" sz="1802" b="0" i="0" u="none" strike="noStrike" kern="0" cap="none" spc="-25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i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n.</a:t>
            </a:r>
          </a:p>
          <a:p>
            <a:pPr marL="0" marR="0" lvl="0" indent="0" defTabSz="914400" eaLnBrk="1" fontAlgn="auto" latinLnBrk="0" hangingPunct="1">
              <a:lnSpc>
                <a:spcPts val="353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2" b="0" i="0" u="none" strike="noStrike" kern="0" cap="none" spc="-23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H</a:t>
            </a:r>
            <a:r>
              <a:rPr kumimoji="0" lang="en-US" sz="1802" b="0" i="0" u="none" strike="noStrike" kern="0" cap="none" spc="-25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oi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t</a:t>
            </a:r>
            <a:r>
              <a:rPr kumimoji="0" lang="en-US" sz="1802" b="0" i="0" u="none" strike="noStrike" kern="0" cap="none" spc="-25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o</a:t>
            </a:r>
            <a:r>
              <a:rPr kumimoji="0" lang="en-US" sz="1802" b="0" i="0" u="none" strike="noStrike" kern="0" cap="none" spc="573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a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j</a:t>
            </a:r>
            <a:r>
              <a:rPr kumimoji="0" lang="en-US" sz="1802" b="0" i="0" u="none" strike="noStrike" kern="0" cap="none" spc="-27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a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tk</a:t>
            </a:r>
            <a:r>
              <a:rPr kumimoji="0" lang="en-US" sz="1802" b="0" i="0" u="none" strike="noStrike" kern="0" cap="none" spc="-28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a</a:t>
            </a:r>
            <a:r>
              <a:rPr kumimoji="0" lang="en-US" sz="1802" b="0" i="0" u="none" strike="noStrike" kern="0" cap="none" spc="-75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v</a:t>
            </a:r>
            <a:r>
              <a:rPr kumimoji="0" lang="en-US" sz="1802" b="0" i="0" u="none" strike="noStrike" kern="0" cap="none" spc="-27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a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ll</a:t>
            </a:r>
            <a:r>
              <a:rPr kumimoji="0" lang="en-US" sz="1802" b="0" i="0" u="none" strike="noStrike" kern="0" cap="none" spc="508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e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t</a:t>
            </a:r>
            <a:r>
              <a:rPr kumimoji="0" lang="en-US" sz="1802" b="0" i="0" u="none" strike="noStrike" kern="0" cap="none" spc="-25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a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h</a:t>
            </a:r>
            <a:r>
              <a:rPr kumimoji="0" lang="en-US" sz="1802" b="0" i="0" u="none" strike="noStrike" kern="0" cap="none" spc="-25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o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ll</a:t>
            </a:r>
            <a:r>
              <a:rPr kumimoji="0" lang="en-US" sz="1802" b="0" i="0" u="none" strike="noStrike" kern="0" cap="none" spc="345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e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t</a:t>
            </a:r>
            <a:r>
              <a:rPr kumimoji="0" lang="en-US" sz="1802" b="0" i="0" u="none" strike="noStrike" kern="0" cap="none" spc="-25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ie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d</a:t>
            </a:r>
            <a:r>
              <a:rPr kumimoji="0" lang="en-US" sz="1802" b="0" i="0" u="none" strike="noStrike" kern="0" cap="none" spc="-25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o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t</a:t>
            </a:r>
            <a:r>
              <a:rPr kumimoji="0" lang="en-US" sz="1802" b="0" i="0" u="none" strike="noStrike" kern="0" cap="none" spc="-25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e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t</a:t>
            </a:r>
            <a:r>
              <a:rPr kumimoji="0" lang="en-US" sz="1802" b="0" i="0" u="none" strike="noStrike" kern="0" cap="none" spc="-25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aa</a:t>
            </a:r>
            <a:r>
              <a:rPr kumimoji="0" lang="en-US" sz="1802" b="0" i="0" u="none" strike="noStrike" kern="0" cap="none" spc="501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n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m</a:t>
            </a:r>
            <a:r>
              <a:rPr kumimoji="0" lang="en-US" sz="1802" b="0" i="0" u="none" strike="noStrike" kern="0" cap="none" spc="-27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o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n</a:t>
            </a:r>
            <a:r>
              <a:rPr kumimoji="0" lang="en-US" sz="1802" b="0" i="0" u="none" strike="noStrike" kern="0" cap="none" spc="-25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i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r</a:t>
            </a:r>
            <a:r>
              <a:rPr kumimoji="0" lang="en-US" sz="1802" b="0" i="0" u="none" strike="noStrike" kern="0" cap="none" spc="-27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e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s</a:t>
            </a:r>
            <a:r>
              <a:rPr kumimoji="0" lang="en-US" sz="1802" b="0" i="0" u="none" strike="noStrike" kern="0" cap="none" spc="-27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i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st</a:t>
            </a:r>
            <a:r>
              <a:rPr kumimoji="0" lang="en-US" sz="1802" b="0" i="0" u="none" strike="noStrike" kern="0" cap="none" spc="-27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e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nt</a:t>
            </a:r>
            <a:r>
              <a:rPr kumimoji="0" lang="en-US" sz="1802" b="0" i="0" u="none" strike="noStrike" kern="0" cap="none" spc="-25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i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n</a:t>
            </a:r>
          </a:p>
          <a:p>
            <a:pPr marL="0" marR="0" lvl="0" indent="0" defTabSz="914400" eaLnBrk="1" fontAlgn="auto" latinLnBrk="0" hangingPunct="1">
              <a:lnSpc>
                <a:spcPts val="263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m</a:t>
            </a:r>
            <a:r>
              <a:rPr kumimoji="0" lang="en-US" sz="1802" b="0" i="0" u="none" strike="noStrike" kern="0" cap="none" spc="-23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i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kr</a:t>
            </a:r>
            <a:r>
              <a:rPr kumimoji="0" lang="en-US" sz="1802" b="0" i="0" u="none" strike="noStrike" kern="0" cap="none" spc="-23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o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b</a:t>
            </a:r>
            <a:r>
              <a:rPr kumimoji="0" lang="en-US" sz="1802" b="0" i="0" u="none" strike="noStrike" kern="0" cap="none" spc="-25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i</a:t>
            </a:r>
            <a:r>
              <a:rPr kumimoji="0" lang="en-US" sz="1802" b="0" i="0" u="none" strike="noStrike" kern="0" cap="none" spc="496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n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k</a:t>
            </a:r>
            <a:r>
              <a:rPr kumimoji="0" lang="en-US" sz="1802" b="0" i="0" u="none" strike="noStrike" kern="0" cap="none" spc="-28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a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nt</a:t>
            </a:r>
            <a:r>
              <a:rPr kumimoji="0" lang="en-US" sz="1802" b="0" i="0" u="none" strike="noStrike" kern="0" cap="none" spc="-27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a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juud</a:t>
            </a:r>
            <a:r>
              <a:rPr kumimoji="0" lang="en-US" sz="1802" b="0" i="0" u="none" strike="noStrike" kern="0" cap="none" spc="-27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e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st</a:t>
            </a:r>
            <a:r>
              <a:rPr kumimoji="0" lang="en-US" sz="1802" b="0" i="0" u="none" strike="noStrike" kern="0" cap="none" spc="-11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a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Freeform 243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EFE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44" name="Picture 10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287000" y="457200"/>
            <a:ext cx="1438275" cy="533400"/>
          </a:xfrm>
          <a:prstGeom prst="rect">
            <a:avLst/>
          </a:prstGeom>
          <a:noFill/>
        </p:spPr>
      </p:pic>
      <p:sp>
        <p:nvSpPr>
          <p:cNvPr id="245" name="Freeform 245"/>
          <p:cNvSpPr/>
          <p:nvPr/>
        </p:nvSpPr>
        <p:spPr>
          <a:xfrm>
            <a:off x="6981825" y="0"/>
            <a:ext cx="5210175" cy="6858000"/>
          </a:xfrm>
          <a:custGeom>
            <a:avLst/>
            <a:gdLst/>
            <a:ahLst/>
            <a:cxnLst/>
            <a:rect l="0" t="0" r="0" b="0"/>
            <a:pathLst>
              <a:path w="5210175" h="6858000">
                <a:moveTo>
                  <a:pt x="0" y="6858000"/>
                </a:moveTo>
                <a:lnTo>
                  <a:pt x="5210175" y="6858000"/>
                </a:lnTo>
                <a:lnTo>
                  <a:pt x="5210175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EFE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6" name="Freeform 246"/>
          <p:cNvSpPr/>
          <p:nvPr/>
        </p:nvSpPr>
        <p:spPr>
          <a:xfrm>
            <a:off x="919162" y="2690877"/>
            <a:ext cx="898715" cy="0"/>
          </a:xfrm>
          <a:custGeom>
            <a:avLst/>
            <a:gdLst/>
            <a:ahLst/>
            <a:cxnLst/>
            <a:rect l="0" t="0" r="0" b="0"/>
            <a:pathLst>
              <a:path w="898715">
                <a:moveTo>
                  <a:pt x="0" y="0"/>
                </a:moveTo>
                <a:lnTo>
                  <a:pt x="898715" y="0"/>
                </a:lnTo>
              </a:path>
            </a:pathLst>
          </a:custGeom>
          <a:noFill/>
          <a:ln w="63500" cap="flat" cmpd="sng">
            <a:solidFill>
              <a:srgbClr val="FFA98D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47" name="Picture 247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81825" y="-1"/>
            <a:ext cx="5210175" cy="6858000"/>
          </a:xfrm>
          <a:prstGeom prst="rect">
            <a:avLst/>
          </a:prstGeom>
          <a:noFill/>
        </p:spPr>
      </p:pic>
      <p:sp>
        <p:nvSpPr>
          <p:cNvPr id="248" name="Rectangle 248"/>
          <p:cNvSpPr/>
          <p:nvPr/>
        </p:nvSpPr>
        <p:spPr>
          <a:xfrm>
            <a:off x="930275" y="6345909"/>
            <a:ext cx="150517" cy="17884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2" b="0" i="0" u="none" strike="noStrike" kern="0" cap="none" spc="0" normalizeH="0" baseline="0" noProof="0" dirty="0">
                <a:ln>
                  <a:noFill/>
                </a:ln>
                <a:solidFill>
                  <a:srgbClr val="888686"/>
                </a:solidFill>
                <a:effectLst/>
                <a:uLnTx/>
                <a:uFillTx/>
                <a:latin typeface="Arial"/>
              </a:rPr>
              <a:t>14</a:t>
            </a:r>
          </a:p>
        </p:txBody>
      </p:sp>
      <p:sp>
        <p:nvSpPr>
          <p:cNvPr id="249" name="Rectangle 249"/>
          <p:cNvSpPr/>
          <p:nvPr/>
        </p:nvSpPr>
        <p:spPr>
          <a:xfrm>
            <a:off x="923925" y="1343732"/>
            <a:ext cx="4702799" cy="116271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979" b="1" i="0" u="none" strike="noStrike" kern="0" cap="none" spc="-19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K</a:t>
            </a:r>
            <a:r>
              <a:rPr kumimoji="0" lang="en-US" sz="3979" b="1" i="0" u="none" strike="noStrike" kern="0" cap="none" spc="-27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o</a:t>
            </a:r>
            <a:r>
              <a:rPr kumimoji="0" lang="en-US" sz="3979" b="1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ti</a:t>
            </a:r>
            <a:r>
              <a:rPr kumimoji="0" lang="en-US" sz="3979" b="1" i="0" u="none" strike="noStrike" kern="0" cap="none" spc="-27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u</a:t>
            </a:r>
            <a:r>
              <a:rPr kumimoji="0" lang="en-US" sz="3979" b="1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t</a:t>
            </a:r>
            <a:r>
              <a:rPr kumimoji="0" lang="en-US" sz="3979" b="1" i="0" u="none" strike="noStrike" kern="0" cap="none" spc="-27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u</a:t>
            </a:r>
            <a:r>
              <a:rPr kumimoji="0" lang="en-US" sz="3979" b="1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mi</a:t>
            </a:r>
            <a:r>
              <a:rPr kumimoji="0" lang="en-US" sz="3979" b="1" i="0" u="none" strike="noStrike" kern="0" cap="none" spc="-23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s</a:t>
            </a:r>
            <a:r>
              <a:rPr kumimoji="0" lang="en-US" sz="3979" b="1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til</a:t>
            </a:r>
            <a:r>
              <a:rPr kumimoji="0" lang="en-US" sz="3979" b="1" i="0" u="none" strike="noStrike" kern="0" cap="none" spc="-35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a</a:t>
            </a:r>
            <a:r>
              <a:rPr kumimoji="0" lang="en-US" sz="3979" b="1" i="0" u="none" strike="noStrike" kern="0" cap="none" spc="-27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n</a:t>
            </a:r>
            <a:r>
              <a:rPr kumimoji="0" lang="en-US" sz="3979" b="1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t</a:t>
            </a:r>
            <a:r>
              <a:rPr kumimoji="0" lang="en-US" sz="3979" b="1" i="0" u="none" strike="noStrike" kern="0" cap="none" spc="-35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ee</a:t>
            </a:r>
            <a:r>
              <a:rPr kumimoji="0" lang="en-US" sz="3979" b="1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n</a:t>
            </a:r>
          </a:p>
          <a:p>
            <a:pPr marL="0" marR="0" lvl="0" indent="0" defTabSz="914400" eaLnBrk="1" fontAlgn="auto" latinLnBrk="0" hangingPunct="1">
              <a:lnSpc>
                <a:spcPts val="382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979" b="1" i="0" u="none" strike="noStrike" kern="0" cap="none" spc="-27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oh</a:t>
            </a:r>
            <a:r>
              <a:rPr kumimoji="0" lang="en-US" sz="3979" b="1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j</a:t>
            </a:r>
            <a:r>
              <a:rPr kumimoji="0" lang="en-US" sz="3979" b="1" i="0" u="none" strike="noStrike" kern="0" cap="none" spc="-35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a</a:t>
            </a:r>
            <a:r>
              <a:rPr kumimoji="0" lang="en-US" sz="3979" b="1" i="0" u="none" strike="noStrike" kern="0" cap="none" spc="-27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u</a:t>
            </a:r>
            <a:r>
              <a:rPr kumimoji="0" lang="en-US" sz="3979" b="1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s</a:t>
            </a:r>
          </a:p>
        </p:txBody>
      </p:sp>
      <p:sp>
        <p:nvSpPr>
          <p:cNvPr id="250" name="Rectangle 250"/>
          <p:cNvSpPr/>
          <p:nvPr/>
        </p:nvSpPr>
        <p:spPr>
          <a:xfrm>
            <a:off x="923925" y="2958310"/>
            <a:ext cx="4512073" cy="167979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K</a:t>
            </a:r>
            <a:r>
              <a:rPr kumimoji="0" lang="en-US" sz="1802" b="0" i="0" u="none" strike="noStrike" kern="0" cap="none" spc="-25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e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rr</a:t>
            </a:r>
            <a:r>
              <a:rPr kumimoji="0" lang="en-US" sz="1802" b="0" i="0" u="none" strike="noStrike" kern="0" cap="none" spc="-25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o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t</a:t>
            </a:r>
            <a:r>
              <a:rPr kumimoji="0" lang="en-US" sz="1802" b="0" i="0" u="none" strike="noStrike" kern="0" cap="none" spc="-25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aa</a:t>
            </a:r>
            <a:r>
              <a:rPr kumimoji="0" lang="en-US" sz="1802" b="0" i="0" u="none" strike="noStrike" kern="0" cap="none" spc="572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n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p</a:t>
            </a:r>
            <a:r>
              <a:rPr kumimoji="0" lang="en-US" sz="1802" b="0" i="0" u="none" strike="noStrike" kern="0" cap="none" spc="-27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o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t</a:t>
            </a:r>
            <a:r>
              <a:rPr kumimoji="0" lang="en-US" sz="1802" b="0" i="0" u="none" strike="noStrike" kern="0" cap="none" spc="-25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i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l</a:t>
            </a:r>
            <a:r>
              <a:rPr kumimoji="0" lang="en-US" sz="1802" b="0" i="0" u="none" strike="noStrike" kern="0" cap="none" spc="-27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aa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lle</a:t>
            </a:r>
          </a:p>
          <a:p>
            <a:pPr marL="0" marR="0" lvl="0" indent="0" defTabSz="914400" eaLnBrk="1" fontAlgn="auto" latinLnBrk="0" hangingPunct="1">
              <a:lnSpc>
                <a:spcPts val="360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2" b="0" i="0" u="none" strike="noStrike" kern="0" cap="none" spc="1621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MT"/>
              </a:rPr>
              <a:t>•</a:t>
            </a:r>
            <a:r>
              <a:rPr kumimoji="0" lang="en-US" sz="1802" b="0" i="0" u="none" strike="noStrike" kern="0" cap="none" spc="-75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M</a:t>
            </a:r>
            <a:r>
              <a:rPr kumimoji="0" lang="en-US" sz="1802" b="0" i="0" u="none" strike="noStrike" kern="0" cap="none" spc="-25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i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k</a:t>
            </a:r>
            <a:r>
              <a:rPr kumimoji="0" lang="en-US" sz="1802" b="0" i="0" u="none" strike="noStrike" kern="0" cap="none" spc="573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ä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m</a:t>
            </a:r>
            <a:r>
              <a:rPr kumimoji="0" lang="en-US" sz="1802" b="0" i="0" u="none" strike="noStrike" kern="0" cap="none" spc="-23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o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n</a:t>
            </a:r>
            <a:r>
              <a:rPr kumimoji="0" lang="en-US" sz="1802" b="0" i="0" u="none" strike="noStrike" kern="0" cap="none" spc="-25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i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r</a:t>
            </a:r>
            <a:r>
              <a:rPr kumimoji="0" lang="en-US" sz="1802" b="0" i="0" u="none" strike="noStrike" kern="0" cap="none" spc="-25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e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s</a:t>
            </a:r>
            <a:r>
              <a:rPr kumimoji="0" lang="en-US" sz="1802" b="0" i="0" u="none" strike="noStrike" kern="0" cap="none" spc="-23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i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st</a:t>
            </a:r>
            <a:r>
              <a:rPr kumimoji="0" lang="en-US" sz="1802" b="0" i="0" u="none" strike="noStrike" kern="0" cap="none" spc="-25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e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ntt</a:t>
            </a:r>
            <a:r>
              <a:rPr kumimoji="0" lang="en-US" sz="1802" b="0" i="0" u="none" strike="noStrike" kern="0" cap="none" spc="499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i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b</a:t>
            </a:r>
            <a:r>
              <a:rPr kumimoji="0" lang="en-US" sz="1802" b="0" i="0" u="none" strike="noStrike" kern="0" cap="none" spc="-27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a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kt</a:t>
            </a:r>
            <a:r>
              <a:rPr kumimoji="0" lang="en-US" sz="1802" b="0" i="0" u="none" strike="noStrike" kern="0" cap="none" spc="-27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ee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r</a:t>
            </a:r>
            <a:r>
              <a:rPr kumimoji="0" lang="en-US" sz="1802" b="0" i="0" u="none" strike="noStrike" kern="0" cap="none" spc="506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i</a:t>
            </a:r>
            <a:r>
              <a:rPr kumimoji="0" lang="en-US" sz="1802" b="0" i="0" u="none" strike="noStrike" kern="0" cap="none" spc="-27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o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n</a:t>
            </a:r>
            <a:r>
              <a:rPr kumimoji="0" lang="en-US" sz="1802" b="0" i="0" u="none" strike="noStrike" kern="0" cap="none" spc="-47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kys</a:t>
            </a:r>
            <a:r>
              <a:rPr kumimoji="0" lang="en-US" sz="1802" b="0" i="0" u="none" strike="noStrike" kern="0" cap="none" spc="-3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e</a:t>
            </a:r>
            <a:r>
              <a:rPr kumimoji="0" lang="en-US" sz="1802" b="0" i="0" u="none" strike="noStrike" kern="0" cap="none" spc="-27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e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ssä</a:t>
            </a:r>
          </a:p>
          <a:p>
            <a:pPr marL="0" marR="0" lvl="0" indent="0" defTabSz="914400" eaLnBrk="1" fontAlgn="auto" latinLnBrk="0" hangingPunct="1">
              <a:lnSpc>
                <a:spcPts val="360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2" b="0" i="0" u="none" strike="noStrike" kern="0" cap="none" spc="1621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MT"/>
              </a:rPr>
              <a:t>•</a:t>
            </a:r>
            <a:r>
              <a:rPr kumimoji="0" lang="en-US" sz="1802" b="0" i="0" u="none" strike="noStrike" kern="0" cap="none" spc="-75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M</a:t>
            </a:r>
            <a:r>
              <a:rPr kumimoji="0" lang="en-US" sz="1802" b="0" i="0" u="none" strike="noStrike" kern="0" cap="none" spc="-25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i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t</a:t>
            </a:r>
            <a:r>
              <a:rPr kumimoji="0" lang="en-US" sz="1802" b="0" i="0" u="none" strike="noStrike" kern="0" cap="none" spc="576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ä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p</a:t>
            </a:r>
            <a:r>
              <a:rPr kumimoji="0" lang="en-US" sz="1802" b="0" i="0" u="none" strike="noStrike" kern="0" cap="none" spc="-25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i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t</a:t>
            </a:r>
            <a:r>
              <a:rPr kumimoji="0" lang="en-US" sz="1802" b="0" i="0" u="none" strike="noStrike" kern="0" cap="none" spc="-27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ä</a:t>
            </a:r>
            <a:r>
              <a:rPr kumimoji="0" lang="en-US" sz="1802" b="0" i="0" u="none" strike="noStrike" kern="0" cap="none" spc="505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ä</a:t>
            </a:r>
            <a:r>
              <a:rPr kumimoji="0" lang="en-US" sz="1802" b="0" i="0" u="none" strike="noStrike" kern="0" cap="none" spc="-27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o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tt</a:t>
            </a:r>
            <a:r>
              <a:rPr kumimoji="0" lang="en-US" sz="1802" b="0" i="0" u="none" strike="noStrike" kern="0" cap="none" spc="-27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a</a:t>
            </a:r>
            <a:r>
              <a:rPr kumimoji="0" lang="en-US" sz="1802" b="0" i="0" u="none" strike="noStrike" kern="0" cap="none" spc="505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a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hu</a:t>
            </a:r>
            <a:r>
              <a:rPr kumimoji="0" lang="en-US" sz="1802" b="0" i="0" u="none" strike="noStrike" kern="0" cap="none" spc="-27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o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m</a:t>
            </a:r>
            <a:r>
              <a:rPr kumimoji="0" lang="en-US" sz="1802" b="0" i="0" u="none" strike="noStrike" kern="0" cap="none" spc="-27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ioo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n</a:t>
            </a:r>
          </a:p>
          <a:p>
            <a:pPr marL="0" marR="0" lvl="0" indent="0" defTabSz="914400" eaLnBrk="1" fontAlgn="auto" latinLnBrk="0" hangingPunct="1">
              <a:lnSpc>
                <a:spcPts val="360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2" b="0" i="0" u="none" strike="noStrike" kern="0" cap="none" spc="1621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MT"/>
              </a:rPr>
              <a:t>•</a:t>
            </a:r>
            <a:r>
              <a:rPr kumimoji="0" lang="en-US" sz="1802" b="0" i="0" u="none" strike="noStrike" kern="0" cap="none" spc="-75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M</a:t>
            </a:r>
            <a:r>
              <a:rPr kumimoji="0" lang="en-US" sz="1802" b="0" i="0" u="none" strike="noStrike" kern="0" cap="none" spc="-25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i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st</a:t>
            </a:r>
            <a:r>
              <a:rPr kumimoji="0" lang="en-US" sz="1802" b="0" i="0" u="none" strike="noStrike" kern="0" cap="none" spc="575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ä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l</a:t>
            </a:r>
            <a:r>
              <a:rPr kumimoji="0" lang="en-US" sz="1802" b="0" i="0" u="none" strike="noStrike" kern="0" cap="none" spc="-25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ö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yty</a:t>
            </a:r>
            <a:r>
              <a:rPr kumimoji="0" lang="en-US" sz="1802" b="0" i="0" u="none" strike="noStrike" kern="0" cap="none" spc="447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y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l</a:t>
            </a:r>
            <a:r>
              <a:rPr kumimoji="0" lang="en-US" sz="1802" b="0" i="0" u="none" strike="noStrike" kern="0" cap="none" spc="-25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i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s</a:t>
            </a:r>
            <a:r>
              <a:rPr kumimoji="0" lang="en-US" sz="1802" b="0" i="0" u="none" strike="noStrike" kern="0" cap="none" spc="-28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ä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t</a:t>
            </a:r>
            <a:r>
              <a:rPr kumimoji="0" lang="en-US" sz="1802" b="0" i="0" u="none" strike="noStrike" kern="0" cap="none" spc="-25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i</a:t>
            </a:r>
            <a:r>
              <a:rPr kumimoji="0" lang="en-US" sz="1802" b="0" i="0" u="none" strike="noStrike" kern="0" cap="none" spc="-27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e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t</a:t>
            </a:r>
            <a:r>
              <a:rPr kumimoji="0" lang="en-US" sz="1802" b="0" i="0" u="none" strike="noStrike" kern="0" cap="none" spc="-27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o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a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Freeform 251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EFE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52" name="Picture 10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287000" y="457200"/>
            <a:ext cx="1438275" cy="533400"/>
          </a:xfrm>
          <a:prstGeom prst="rect">
            <a:avLst/>
          </a:prstGeom>
          <a:noFill/>
        </p:spPr>
      </p:pic>
      <p:pic>
        <p:nvPicPr>
          <p:cNvPr id="253" name="Picture 25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72200" y="2105025"/>
            <a:ext cx="5181600" cy="4067175"/>
          </a:xfrm>
          <a:prstGeom prst="rect">
            <a:avLst/>
          </a:prstGeom>
          <a:noFill/>
        </p:spPr>
      </p:pic>
      <p:sp>
        <p:nvSpPr>
          <p:cNvPr id="254" name="Freeform 254"/>
          <p:cNvSpPr/>
          <p:nvPr/>
        </p:nvSpPr>
        <p:spPr>
          <a:xfrm>
            <a:off x="838200" y="2105025"/>
            <a:ext cx="5257800" cy="4067175"/>
          </a:xfrm>
          <a:custGeom>
            <a:avLst/>
            <a:gdLst/>
            <a:ahLst/>
            <a:cxnLst/>
            <a:rect l="0" t="0" r="0" b="0"/>
            <a:pathLst>
              <a:path w="5257800" h="4067175">
                <a:moveTo>
                  <a:pt x="0" y="4067175"/>
                </a:moveTo>
                <a:lnTo>
                  <a:pt x="5257800" y="4067175"/>
                </a:lnTo>
                <a:lnTo>
                  <a:pt x="5257800" y="0"/>
                </a:lnTo>
                <a:lnTo>
                  <a:pt x="0" y="0"/>
                </a:lnTo>
                <a:lnTo>
                  <a:pt x="0" y="4067175"/>
                </a:lnTo>
                <a:close/>
              </a:path>
            </a:pathLst>
          </a:custGeom>
          <a:solidFill>
            <a:srgbClr val="FDEEE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5" name="Rectangle 255"/>
          <p:cNvSpPr/>
          <p:nvPr/>
        </p:nvSpPr>
        <p:spPr>
          <a:xfrm>
            <a:off x="930275" y="6345909"/>
            <a:ext cx="150517" cy="17884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2" b="0" i="0" u="none" strike="noStrike" kern="0" cap="none" spc="0" normalizeH="0" baseline="0" noProof="0" dirty="0">
                <a:ln>
                  <a:noFill/>
                </a:ln>
                <a:solidFill>
                  <a:srgbClr val="888686"/>
                </a:solidFill>
                <a:effectLst/>
                <a:uLnTx/>
                <a:uFillTx/>
                <a:latin typeface="Arial"/>
              </a:rPr>
              <a:t>15</a:t>
            </a:r>
          </a:p>
        </p:txBody>
      </p:sp>
      <p:sp>
        <p:nvSpPr>
          <p:cNvPr id="256" name="Rectangle 256"/>
          <p:cNvSpPr/>
          <p:nvPr/>
        </p:nvSpPr>
        <p:spPr>
          <a:xfrm>
            <a:off x="930275" y="1169107"/>
            <a:ext cx="4893790" cy="67630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979" b="1" i="0" u="none" strike="noStrike" kern="0" cap="none" spc="-27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S</a:t>
            </a:r>
            <a:r>
              <a:rPr kumimoji="0" lang="en-US" sz="3979" b="1" i="0" u="none" strike="noStrike" kern="0" cap="none" spc="-35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aak</a:t>
            </a:r>
            <a:r>
              <a:rPr kumimoji="0" lang="en-US" sz="3979" b="1" i="0" u="none" strike="noStrike" kern="0" cap="none" spc="-27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o</a:t>
            </a:r>
            <a:r>
              <a:rPr kumimoji="0" lang="en-US" sz="3979" b="1" i="0" u="none" strike="noStrike" kern="0" cap="none" spc="241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sz="3979" b="1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t</a:t>
            </a:r>
            <a:r>
              <a:rPr kumimoji="0" lang="en-US" sz="3979" b="1" i="0" u="none" strike="noStrike" kern="0" cap="none" spc="-27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u</a:t>
            </a:r>
            <a:r>
              <a:rPr kumimoji="0" lang="en-US" sz="3979" b="1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ll</a:t>
            </a:r>
            <a:r>
              <a:rPr kumimoji="0" lang="en-US" sz="3979" b="1" i="0" u="none" strike="noStrike" kern="0" cap="none" spc="1097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a</a:t>
            </a:r>
            <a:r>
              <a:rPr kumimoji="0" lang="en-US" sz="3979" b="1" i="0" u="none" strike="noStrike" kern="0" cap="none" spc="-35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v</a:t>
            </a:r>
            <a:r>
              <a:rPr kumimoji="0" lang="en-US" sz="3979" b="1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i</a:t>
            </a:r>
            <a:r>
              <a:rPr kumimoji="0" lang="en-US" sz="3979" b="1" i="0" u="none" strike="noStrike" kern="0" cap="none" spc="-35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e</a:t>
            </a:r>
            <a:r>
              <a:rPr kumimoji="0" lang="en-US" sz="3979" b="1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r</a:t>
            </a:r>
            <a:r>
              <a:rPr kumimoji="0" lang="en-US" sz="3979" b="1" i="0" u="none" strike="noStrike" kern="0" cap="none" spc="-35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a</a:t>
            </a:r>
            <a:r>
              <a:rPr kumimoji="0" lang="en-US" sz="3979" b="1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it</a:t>
            </a:r>
            <a:r>
              <a:rPr kumimoji="0" lang="en-US" sz="3979" b="1" i="0" u="none" strike="noStrike" kern="0" cap="none" spc="-26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a</a:t>
            </a:r>
            <a:r>
              <a:rPr kumimoji="0" lang="en-US" sz="3979" b="1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?</a:t>
            </a:r>
          </a:p>
        </p:txBody>
      </p:sp>
      <p:sp>
        <p:nvSpPr>
          <p:cNvPr id="257" name="Rectangle 257"/>
          <p:cNvSpPr/>
          <p:nvPr/>
        </p:nvSpPr>
        <p:spPr>
          <a:xfrm>
            <a:off x="1092517" y="2282797"/>
            <a:ext cx="4734761" cy="287194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2" b="0" i="0" u="none" strike="noStrike" kern="0" cap="none" spc="-73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M</a:t>
            </a:r>
            <a:r>
              <a:rPr kumimoji="0" lang="en-US" sz="1802" b="0" i="0" u="none" strike="noStrike" kern="0" cap="none" spc="-25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o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n</a:t>
            </a:r>
            <a:r>
              <a:rPr kumimoji="0" lang="en-US" sz="1802" b="0" i="0" u="none" strike="noStrike" kern="0" cap="none" spc="-25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i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r</a:t>
            </a:r>
            <a:r>
              <a:rPr kumimoji="0" lang="en-US" sz="1802" b="0" i="0" u="none" strike="noStrike" kern="0" cap="none" spc="-21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e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s</a:t>
            </a:r>
            <a:r>
              <a:rPr kumimoji="0" lang="en-US" sz="1802" b="0" i="0" u="none" strike="noStrike" kern="0" cap="none" spc="-23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i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st</a:t>
            </a:r>
            <a:r>
              <a:rPr kumimoji="0" lang="en-US" sz="1802" b="0" i="0" u="none" strike="noStrike" kern="0" cap="none" spc="-25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e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nt</a:t>
            </a:r>
            <a:r>
              <a:rPr kumimoji="0" lang="en-US" sz="1802" b="0" i="0" u="none" strike="noStrike" kern="0" cap="none" spc="-25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i</a:t>
            </a:r>
            <a:r>
              <a:rPr kumimoji="0" lang="en-US" sz="1802" b="0" i="0" u="none" strike="noStrike" kern="0" cap="none" spc="562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n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m</a:t>
            </a:r>
            <a:r>
              <a:rPr kumimoji="0" lang="en-US" sz="1802" b="0" i="0" u="none" strike="noStrike" kern="0" cap="none" spc="-23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i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kr</a:t>
            </a:r>
            <a:r>
              <a:rPr kumimoji="0" lang="en-US" sz="1802" b="0" i="0" u="none" strike="noStrike" kern="0" cap="none" spc="-27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o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b</a:t>
            </a:r>
            <a:r>
              <a:rPr kumimoji="0" lang="en-US" sz="1802" b="0" i="0" u="none" strike="noStrike" kern="0" cap="none" spc="-25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i</a:t>
            </a:r>
            <a:r>
              <a:rPr kumimoji="0" lang="en-US" sz="1802" b="0" i="0" u="none" strike="noStrike" kern="0" cap="none" spc="496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n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k</a:t>
            </a:r>
            <a:r>
              <a:rPr kumimoji="0" lang="en-US" sz="1802" b="0" i="0" u="none" strike="noStrike" kern="0" cap="none" spc="-23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a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nt</a:t>
            </a:r>
            <a:r>
              <a:rPr kumimoji="0" lang="en-US" sz="1802" b="0" i="0" u="none" strike="noStrike" kern="0" cap="none" spc="-25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a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juu</a:t>
            </a:r>
            <a:r>
              <a:rPr kumimoji="0" lang="en-US" sz="1802" b="0" i="0" u="none" strike="noStrike" kern="0" cap="none" spc="37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s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s</a:t>
            </a:r>
            <a:r>
              <a:rPr kumimoji="0" lang="en-US" sz="1802" b="0" i="0" u="none" strike="noStrike" kern="0" cap="none" spc="-28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a</a:t>
            </a:r>
            <a:r>
              <a:rPr kumimoji="0" lang="en-US" sz="1802" b="0" i="0" u="none" strike="noStrike" kern="0" cap="none" spc="-27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a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tt</a:t>
            </a:r>
            <a:r>
              <a:rPr kumimoji="0" lang="en-US" sz="1802" b="0" i="0" u="none" strike="noStrike" kern="0" cap="none" spc="-27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a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a</a:t>
            </a:r>
          </a:p>
          <a:p>
            <a:pPr marL="0" marR="0" lvl="0" indent="0" defTabSz="914400" eaLnBrk="1" fontAlgn="auto" latinLnBrk="0" hangingPunct="1">
              <a:lnSpc>
                <a:spcPts val="255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2" b="0" i="0" u="none" strike="noStrike" kern="0" cap="none" spc="-25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ai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h</a:t>
            </a:r>
            <a:r>
              <a:rPr kumimoji="0" lang="en-US" sz="1802" b="0" i="0" u="none" strike="noStrike" kern="0" cap="none" spc="-25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e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utt</a:t>
            </a:r>
            <a:r>
              <a:rPr kumimoji="0" lang="en-US" sz="1802" b="0" i="0" u="none" strike="noStrike" kern="0" cap="none" spc="-25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a</a:t>
            </a:r>
            <a:r>
              <a:rPr kumimoji="0" lang="en-US" sz="1802" b="0" i="0" u="none" strike="noStrike" kern="0" cap="none" spc="42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a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h</a:t>
            </a:r>
            <a:r>
              <a:rPr kumimoji="0" lang="en-US" sz="1802" b="0" i="0" u="none" strike="noStrike" kern="0" cap="none" spc="-27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ä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mm</a:t>
            </a:r>
            <a:r>
              <a:rPr kumimoji="0" lang="en-US" sz="1802" b="0" i="0" u="none" strike="noStrike" kern="0" cap="none" spc="-3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e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nnyst</a:t>
            </a:r>
            <a:r>
              <a:rPr kumimoji="0" lang="en-US" sz="1802" b="0" i="0" u="none" strike="noStrike" kern="0" cap="none" spc="434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ä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k</a:t>
            </a:r>
            <a:r>
              <a:rPr kumimoji="0" lang="en-US" sz="1802" b="0" i="0" u="none" strike="noStrike" kern="0" cap="none" spc="-23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a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nt</a:t>
            </a:r>
            <a:r>
              <a:rPr kumimoji="0" lang="en-US" sz="1802" b="0" i="0" u="none" strike="noStrike" kern="0" cap="none" spc="-25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a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j</a:t>
            </a:r>
            <a:r>
              <a:rPr kumimoji="0" lang="en-US" sz="1802" b="0" i="0" u="none" strike="noStrike" kern="0" cap="none" spc="-25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a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ss</a:t>
            </a:r>
            <a:r>
              <a:rPr kumimoji="0" lang="en-US" sz="1802" b="0" i="0" u="none" strike="noStrike" kern="0" cap="none" spc="416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a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j</a:t>
            </a:r>
            <a:r>
              <a:rPr kumimoji="0" lang="en-US" sz="1802" b="0" i="0" u="none" strike="noStrike" kern="0" cap="none" spc="-25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a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ts val="262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l</a:t>
            </a:r>
            <a:r>
              <a:rPr kumimoji="0" lang="en-US" sz="1802" b="0" i="0" u="none" strike="noStrike" kern="0" cap="none" spc="-25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ä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h</a:t>
            </a:r>
            <a:r>
              <a:rPr kumimoji="0" lang="en-US" sz="1802" b="0" i="0" u="none" strike="noStrike" kern="0" cap="none" spc="-25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ei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s</a:t>
            </a:r>
            <a:r>
              <a:rPr kumimoji="0" lang="en-US" sz="1802" b="0" i="0" u="none" strike="noStrike" kern="0" cap="none" spc="-23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i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ss</a:t>
            </a:r>
            <a:r>
              <a:rPr kumimoji="0" lang="en-US" sz="1802" b="0" i="0" u="none" strike="noStrike" kern="0" cap="none" spc="-28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ä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. </a:t>
            </a:r>
            <a:r>
              <a:rPr kumimoji="0" lang="en-US" sz="1802" b="0" i="0" u="none" strike="noStrike" kern="0" cap="none" spc="-151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V</a:t>
            </a:r>
            <a:r>
              <a:rPr kumimoji="0" lang="en-US" sz="1802" b="0" i="0" u="none" strike="noStrike" kern="0" cap="none" spc="-27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o</a:t>
            </a:r>
            <a:r>
              <a:rPr kumimoji="0" lang="en-US" sz="1802" b="0" i="0" u="none" strike="noStrike" kern="0" cap="none" spc="-25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i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k</a:t>
            </a:r>
            <a:r>
              <a:rPr kumimoji="0" lang="en-US" sz="1802" b="0" i="0" u="none" strike="noStrike" kern="0" cap="none" spc="-28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o</a:t>
            </a:r>
            <a:r>
              <a:rPr kumimoji="0" lang="en-US" sz="1802" b="0" i="0" u="none" strike="noStrike" kern="0" cap="none" spc="107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sz="1802" b="0" i="0" u="none" strike="noStrike" kern="0" cap="none" spc="-75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v</a:t>
            </a:r>
            <a:r>
              <a:rPr kumimoji="0" lang="en-US" sz="1802" b="0" i="0" u="none" strike="noStrike" kern="0" cap="none" spc="-25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i</a:t>
            </a:r>
            <a:r>
              <a:rPr kumimoji="0" lang="en-US" sz="1802" b="0" i="0" u="none" strike="noStrike" kern="0" cap="none" spc="-27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e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r</a:t>
            </a:r>
            <a:r>
              <a:rPr kumimoji="0" lang="en-US" sz="1802" b="0" i="0" u="none" strike="noStrike" kern="0" cap="none" spc="-27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a</a:t>
            </a:r>
            <a:r>
              <a:rPr kumimoji="0" lang="en-US" sz="1802" b="0" i="0" u="none" strike="noStrike" kern="0" cap="none" spc="-25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i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t</a:t>
            </a:r>
            <a:r>
              <a:rPr kumimoji="0" lang="en-US" sz="1802" b="0" i="0" u="none" strike="noStrike" kern="0" cap="none" spc="654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a</a:t>
            </a:r>
            <a:r>
              <a:rPr kumimoji="0" lang="en-US" sz="1802" b="0" i="0" u="none" strike="noStrike" kern="0" cap="none" spc="-27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o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tt</a:t>
            </a:r>
            <a:r>
              <a:rPr kumimoji="0" lang="en-US" sz="1802" b="0" i="0" u="none" strike="noStrike" kern="0" cap="none" spc="-27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a</a:t>
            </a:r>
            <a:r>
              <a:rPr kumimoji="0" lang="en-US" sz="1802" b="0" i="0" u="none" strike="noStrike" kern="0" cap="none" spc="504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a</a:t>
            </a:r>
            <a:r>
              <a:rPr kumimoji="0" lang="en-US" sz="1802" b="0" i="0" u="none" strike="noStrike" kern="0" cap="none" spc="-75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v</a:t>
            </a:r>
            <a:r>
              <a:rPr kumimoji="0" lang="en-US" sz="1802" b="0" i="0" u="none" strike="noStrike" kern="0" cap="none" spc="-27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a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st</a:t>
            </a:r>
            <a:r>
              <a:rPr kumimoji="0" lang="en-US" sz="1802" b="0" i="0" u="none" strike="noStrike" kern="0" cap="none" spc="-27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aa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n, s</a:t>
            </a:r>
            <a:r>
              <a:rPr kumimoji="0" lang="en-US" sz="1802" b="0" i="0" u="none" strike="noStrike" kern="0" cap="none" spc="-28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a</a:t>
            </a:r>
            <a:r>
              <a:rPr kumimoji="0" lang="en-US" sz="1802" b="0" i="0" u="none" strike="noStrike" kern="0" cap="none" spc="-27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a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ko</a:t>
            </a:r>
          </a:p>
          <a:p>
            <a:pPr marL="0" marR="0" lvl="0" indent="0" defTabSz="914400" eaLnBrk="1" fontAlgn="auto" latinLnBrk="0" hangingPunct="1">
              <a:lnSpc>
                <a:spcPts val="263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k</a:t>
            </a:r>
            <a:r>
              <a:rPr kumimoji="0" lang="en-US" sz="1802" b="0" i="0" u="none" strike="noStrike" kern="0" cap="none" spc="-23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ä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ytt</a:t>
            </a:r>
            <a:r>
              <a:rPr kumimoji="0" lang="en-US" sz="1802" b="0" i="0" u="none" strike="noStrike" kern="0" cap="none" spc="-25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ä</a:t>
            </a:r>
            <a:r>
              <a:rPr kumimoji="0" lang="en-US" sz="1802" b="0" i="0" u="none" strike="noStrike" kern="0" cap="none" spc="492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ä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s</a:t>
            </a:r>
            <a:r>
              <a:rPr kumimoji="0" lang="en-US" sz="1802" b="0" i="0" u="none" strike="noStrike" kern="0" cap="none" spc="-23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a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m</a:t>
            </a:r>
            <a:r>
              <a:rPr kumimoji="0" lang="en-US" sz="1802" b="0" i="0" u="none" strike="noStrike" kern="0" cap="none" spc="-23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a</a:t>
            </a:r>
            <a:r>
              <a:rPr kumimoji="0" lang="en-US" sz="1802" b="0" i="0" u="none" strike="noStrike" kern="0" cap="none" spc="567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a</a:t>
            </a:r>
            <a:r>
              <a:rPr kumimoji="0" lang="en-US" sz="1802" b="0" i="0" u="none" strike="noStrike" kern="0" cap="none" spc="-23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w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c:t</a:t>
            </a:r>
            <a:r>
              <a:rPr kumimoji="0" lang="en-US" sz="1802" b="0" i="0" u="none" strike="noStrike" kern="0" cap="none" spc="-24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ä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,</a:t>
            </a:r>
            <a:r>
              <a:rPr kumimoji="0" lang="en-US" sz="1802" b="0" i="0" u="none" strike="noStrike" kern="0" cap="none" spc="-51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s</a:t>
            </a:r>
            <a:r>
              <a:rPr kumimoji="0" lang="en-US" sz="1802" b="0" i="0" u="none" strike="noStrike" kern="0" cap="none" spc="-28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a</a:t>
            </a:r>
            <a:r>
              <a:rPr kumimoji="0" lang="en-US" sz="1802" b="0" i="0" u="none" strike="noStrike" kern="0" cap="none" spc="-27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a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k</a:t>
            </a:r>
            <a:r>
              <a:rPr kumimoji="0" lang="en-US" sz="1802" b="0" i="0" u="none" strike="noStrike" kern="0" cap="none" spc="574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o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h</a:t>
            </a:r>
            <a:r>
              <a:rPr kumimoji="0" lang="en-US" sz="1802" b="0" i="0" u="none" strike="noStrike" kern="0" cap="none" spc="-25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a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l</a:t>
            </a:r>
            <a:r>
              <a:rPr kumimoji="0" lang="en-US" sz="1802" b="0" i="0" u="none" strike="noStrike" kern="0" cap="none" spc="-25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a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t</a:t>
            </a:r>
            <a:r>
              <a:rPr kumimoji="0" lang="en-US" sz="1802" b="0" i="0" u="none" strike="noStrike" kern="0" cap="none" spc="-27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a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?</a:t>
            </a:r>
          </a:p>
          <a:p>
            <a:pPr marL="0" marR="0" lvl="0" indent="0" defTabSz="914400" eaLnBrk="1" fontAlgn="auto" latinLnBrk="0" hangingPunct="1">
              <a:lnSpc>
                <a:spcPts val="353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2" b="0" i="0" u="none" strike="noStrike" kern="0" cap="none" spc="-73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M</a:t>
            </a:r>
            <a:r>
              <a:rPr kumimoji="0" lang="en-US" sz="1802" b="0" i="0" u="none" strike="noStrike" kern="0" cap="none" spc="-25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i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k</a:t>
            </a:r>
            <a:r>
              <a:rPr kumimoji="0" lang="en-US" sz="1802" b="0" i="0" u="none" strike="noStrike" kern="0" cap="none" spc="-23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ä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l</a:t>
            </a:r>
            <a:r>
              <a:rPr kumimoji="0" lang="en-US" sz="1802" b="0" i="0" u="none" strike="noStrike" kern="0" cap="none" spc="574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i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k</a:t>
            </a:r>
            <a:r>
              <a:rPr kumimoji="0" lang="en-US" sz="1802" b="0" i="0" u="none" strike="noStrike" kern="0" cap="none" spc="-28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a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nt</a:t>
            </a:r>
            <a:r>
              <a:rPr kumimoji="0" lang="en-US" sz="1802" b="0" i="0" u="none" strike="noStrike" kern="0" cap="none" spc="-27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a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j</a:t>
            </a:r>
            <a:r>
              <a:rPr kumimoji="0" lang="en-US" sz="1802" b="0" i="0" u="none" strike="noStrike" kern="0" cap="none" spc="432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a</a:t>
            </a:r>
            <a:r>
              <a:rPr kumimoji="0" lang="en-US" sz="1802" b="0" i="0" u="none" strike="noStrike" kern="0" cap="none" spc="-27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e</a:t>
            </a:r>
            <a:r>
              <a:rPr kumimoji="0" lang="en-US" sz="1802" b="0" i="0" u="none" strike="noStrike" kern="0" cap="none" spc="499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i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l</a:t>
            </a:r>
            <a:r>
              <a:rPr kumimoji="0" lang="en-US" sz="1802" b="0" i="0" u="none" strike="noStrike" kern="0" cap="none" spc="-25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e</a:t>
            </a:r>
            <a:r>
              <a:rPr kumimoji="0" lang="en-US" sz="1802" b="0" i="0" u="none" strike="noStrike" kern="0" cap="none" spc="-73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v</a:t>
            </a:r>
            <a:r>
              <a:rPr kumimoji="0" lang="en-US" sz="1802" b="0" i="0" u="none" strike="noStrike" kern="0" cap="none" spc="-23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i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t</a:t>
            </a:r>
            <a:r>
              <a:rPr kumimoji="0" lang="en-US" sz="1802" b="0" i="0" u="none" strike="noStrike" kern="0" cap="none" spc="569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ä</a:t>
            </a:r>
            <a:r>
              <a:rPr kumimoji="0" lang="en-US" sz="1802" b="0" i="0" u="none" strike="noStrike" kern="0" cap="none" spc="-27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e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r</a:t>
            </a:r>
            <a:r>
              <a:rPr kumimoji="0" lang="en-US" sz="1802" b="0" i="0" u="none" strike="noStrike" kern="0" cap="none" spc="-25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i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tt</a:t>
            </a:r>
            <a:r>
              <a:rPr kumimoji="0" lang="en-US" sz="1802" b="0" i="0" u="none" strike="noStrike" kern="0" cap="none" spc="-27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e</a:t>
            </a:r>
            <a:r>
              <a:rPr kumimoji="0" lang="en-US" sz="1802" b="0" i="0" u="none" strike="noStrike" kern="0" cap="none" spc="-25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i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t</a:t>
            </a:r>
            <a:r>
              <a:rPr kumimoji="0" lang="en-US" sz="1802" b="0" i="0" u="none" strike="noStrike" kern="0" cap="none" spc="-27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ää</a:t>
            </a:r>
            <a:r>
              <a:rPr kumimoji="0" lang="en-US" sz="1802" b="0" i="0" u="none" strike="noStrike" kern="0" cap="none" spc="582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n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ymp</a:t>
            </a:r>
            <a:r>
              <a:rPr kumimoji="0" lang="en-US" sz="1802" b="0" i="0" u="none" strike="noStrike" kern="0" cap="none" spc="-25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ä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r</a:t>
            </a:r>
            <a:r>
              <a:rPr kumimoji="0" lang="en-US" sz="1802" b="0" i="0" u="none" strike="noStrike" kern="0" cap="none" spc="-19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i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st</a:t>
            </a:r>
            <a:r>
              <a:rPr kumimoji="0" lang="en-US" sz="1802" b="0" i="0" u="none" strike="noStrike" kern="0" cap="none" spc="-25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öö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n, </a:t>
            </a:r>
          </a:p>
          <a:p>
            <a:pPr marL="0" marR="0" lvl="0" indent="0" defTabSz="914400" eaLnBrk="1" fontAlgn="auto" latinLnBrk="0" hangingPunct="1">
              <a:lnSpc>
                <a:spcPts val="262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2" b="0" i="0" u="none" strike="noStrike" kern="0" cap="none" spc="-24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e</a:t>
            </a:r>
            <a:r>
              <a:rPr kumimoji="0" lang="en-US" sz="1802" b="0" i="0" u="none" strike="noStrike" kern="0" cap="none" spc="499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i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r</a:t>
            </a:r>
            <a:r>
              <a:rPr kumimoji="0" lang="en-US" sz="1802" b="0" i="0" u="none" strike="noStrike" kern="0" cap="none" spc="-27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a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j</a:t>
            </a:r>
            <a:r>
              <a:rPr kumimoji="0" lang="en-US" sz="1802" b="0" i="0" u="none" strike="noStrike" kern="0" cap="none" spc="-27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o</a:t>
            </a:r>
            <a:r>
              <a:rPr kumimoji="0" lang="en-US" sz="1802" b="0" i="0" u="none" strike="noStrike" kern="0" cap="none" spc="-25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i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tuks</a:t>
            </a:r>
            <a:r>
              <a:rPr kumimoji="0" lang="en-US" sz="1802" b="0" i="0" u="none" strike="noStrike" kern="0" cap="none" spc="-27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i</a:t>
            </a:r>
            <a:r>
              <a:rPr kumimoji="0" lang="en-US" sz="1802" b="0" i="0" u="none" strike="noStrike" kern="0" cap="none" spc="509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a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n</a:t>
            </a:r>
            <a:r>
              <a:rPr kumimoji="0" lang="en-US" sz="1802" b="0" i="0" u="none" strike="noStrike" kern="0" cap="none" spc="-27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o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rm</a:t>
            </a:r>
            <a:r>
              <a:rPr kumimoji="0" lang="en-US" sz="1802" b="0" i="0" u="none" strike="noStrike" kern="0" cap="none" spc="-28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a</a:t>
            </a:r>
            <a:r>
              <a:rPr kumimoji="0" lang="en-US" sz="1802" b="0" i="0" u="none" strike="noStrike" kern="0" cap="none" spc="-27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a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l</a:t>
            </a:r>
            <a:r>
              <a:rPr kumimoji="0" lang="en-US" sz="1802" b="0" i="0" u="none" strike="noStrike" kern="0" cap="none" spc="-25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i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ll</a:t>
            </a:r>
            <a:r>
              <a:rPr kumimoji="0" lang="en-US" sz="1802" b="0" i="0" u="none" strike="noStrike" kern="0" cap="none" spc="43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e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k</a:t>
            </a:r>
            <a:r>
              <a:rPr kumimoji="0" lang="en-US" sz="1802" b="0" i="0" u="none" strike="noStrike" kern="0" cap="none" spc="-23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a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nss</a:t>
            </a:r>
            <a:r>
              <a:rPr kumimoji="0" lang="en-US" sz="1802" b="0" i="0" u="none" strike="noStrike" kern="0" cap="none" spc="-21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a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k</a:t>
            </a:r>
            <a:r>
              <a:rPr kumimoji="0" lang="en-US" sz="1802" b="0" i="0" u="none" strike="noStrike" kern="0" cap="none" spc="-23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ä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ym</a:t>
            </a:r>
            <a:r>
              <a:rPr kumimoji="0" lang="en-US" sz="1802" b="0" i="0" u="none" strike="noStrike" kern="0" cap="none" spc="-19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i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s</a:t>
            </a:r>
            <a:r>
              <a:rPr kumimoji="0" lang="en-US" sz="1802" b="0" i="0" u="none" strike="noStrike" kern="0" cap="none" spc="-23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e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ll</a:t>
            </a:r>
            <a:r>
              <a:rPr kumimoji="0" lang="en-US" sz="1802" b="0" i="0" u="none" strike="noStrike" kern="0" cap="none" spc="402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e</a:t>
            </a:r>
            <a:r>
              <a:rPr kumimoji="0" lang="en-US" sz="1802" b="0" i="0" u="none" strike="noStrike" kern="0" cap="none" spc="-27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o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l</a:t>
            </a:r>
            <a:r>
              <a:rPr kumimoji="0" lang="en-US" sz="1802" b="0" i="0" u="none" strike="noStrike" kern="0" cap="none" spc="-27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e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.</a:t>
            </a:r>
          </a:p>
          <a:p>
            <a:pPr marL="0" marR="0" lvl="0" indent="0" defTabSz="914400" eaLnBrk="1" fontAlgn="auto" latinLnBrk="0" hangingPunct="1">
              <a:lnSpc>
                <a:spcPts val="360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K</a:t>
            </a:r>
            <a:r>
              <a:rPr kumimoji="0" lang="en-US" sz="1802" b="0" i="0" u="none" strike="noStrike" kern="0" cap="none" spc="-25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a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nt</a:t>
            </a:r>
            <a:r>
              <a:rPr kumimoji="0" lang="en-US" sz="1802" b="0" i="0" u="none" strike="noStrike" kern="0" cap="none" spc="-25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a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juud</a:t>
            </a:r>
            <a:r>
              <a:rPr kumimoji="0" lang="en-US" sz="1802" b="0" i="0" u="none" strike="noStrike" kern="0" cap="none" spc="-25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e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st</a:t>
            </a:r>
            <a:r>
              <a:rPr kumimoji="0" lang="en-US" sz="1802" b="0" i="0" u="none" strike="noStrike" kern="0" cap="none" spc="269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a</a:t>
            </a:r>
            <a:r>
              <a:rPr kumimoji="0" lang="en-US" sz="1802" b="0" i="0" u="none" strike="noStrike" kern="0" cap="none" spc="-27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o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n</a:t>
            </a:r>
            <a:r>
              <a:rPr kumimoji="0" lang="en-US" sz="1802" b="0" i="0" u="none" strike="noStrike" kern="0" cap="none" spc="-48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t</a:t>
            </a:r>
            <a:r>
              <a:rPr kumimoji="0" lang="en-US" sz="1802" b="0" i="0" u="none" strike="noStrike" kern="0" cap="none" spc="-27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a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rp</a:t>
            </a:r>
            <a:r>
              <a:rPr kumimoji="0" lang="en-US" sz="1802" b="0" i="0" u="none" strike="noStrike" kern="0" cap="none" spc="-27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ee</a:t>
            </a:r>
            <a:r>
              <a:rPr kumimoji="0" lang="en-US" sz="1802" b="0" i="0" u="none" strike="noStrike" kern="0" cap="none" spc="507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n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k</a:t>
            </a:r>
            <a:r>
              <a:rPr kumimoji="0" lang="en-US" sz="1802" b="0" i="0" u="none" strike="noStrike" kern="0" cap="none" spc="-28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e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rt</a:t>
            </a:r>
            <a:r>
              <a:rPr kumimoji="0" lang="en-US" sz="1802" b="0" i="0" u="none" strike="noStrike" kern="0" cap="none" spc="-27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o</a:t>
            </a:r>
            <a:r>
              <a:rPr kumimoji="0" lang="en-US" sz="1802" b="0" i="0" u="none" strike="noStrike" kern="0" cap="none" spc="58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a</a:t>
            </a:r>
            <a:r>
              <a:rPr kumimoji="0" lang="en-US" sz="1802" b="0" i="0" u="none" strike="noStrike" kern="0" cap="none" spc="-75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v</a:t>
            </a:r>
            <a:r>
              <a:rPr kumimoji="0" lang="en-US" sz="1802" b="0" i="0" u="none" strike="noStrike" kern="0" cap="none" spc="-27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a</a:t>
            </a:r>
            <a:r>
              <a:rPr kumimoji="0" lang="en-US" sz="1802" b="0" i="0" u="none" strike="noStrike" kern="0" cap="none" spc="-25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i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n </a:t>
            </a:r>
          </a:p>
          <a:p>
            <a:pPr marL="0" marR="0" lvl="0" indent="0" defTabSz="914400" eaLnBrk="1" fontAlgn="auto" latinLnBrk="0" hangingPunct="1">
              <a:lnSpc>
                <a:spcPts val="263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s</a:t>
            </a:r>
            <a:r>
              <a:rPr kumimoji="0" lang="en-US" sz="1802" b="0" i="0" u="none" strike="noStrike" kern="0" cap="none" spc="-23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a</a:t>
            </a:r>
            <a:r>
              <a:rPr kumimoji="0" lang="en-US" sz="1802" b="0" i="0" u="none" strike="noStrike" kern="0" cap="none" spc="-25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i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r</a:t>
            </a:r>
            <a:r>
              <a:rPr kumimoji="0" lang="en-US" sz="1802" b="0" i="0" u="none" strike="noStrike" kern="0" cap="none" spc="-21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a</a:t>
            </a:r>
            <a:r>
              <a:rPr kumimoji="0" lang="en-US" sz="1802" b="0" i="0" u="none" strike="noStrike" kern="0" cap="none" spc="-25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a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l</a:t>
            </a:r>
            <a:r>
              <a:rPr kumimoji="0" lang="en-US" sz="1802" b="0" i="0" u="none" strike="noStrike" kern="0" cap="none" spc="-25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a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h</a:t>
            </a:r>
            <a:r>
              <a:rPr kumimoji="0" lang="en-US" sz="1802" b="0" i="0" u="none" strike="noStrike" kern="0" cap="none" spc="-25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oi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t</a:t>
            </a:r>
            <a:r>
              <a:rPr kumimoji="0" lang="en-US" sz="1802" b="0" i="0" u="none" strike="noStrike" kern="0" cap="none" spc="-25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oo</a:t>
            </a:r>
            <a:r>
              <a:rPr kumimoji="0" lang="en-US" sz="1802" b="0" i="0" u="none" strike="noStrike" kern="0" cap="none" spc="561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n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j</a:t>
            </a:r>
            <a:r>
              <a:rPr kumimoji="0" lang="en-US" sz="1802" b="0" i="0" u="none" strike="noStrike" kern="0" cap="none" spc="-25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o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utu</a:t>
            </a:r>
            <a:r>
              <a:rPr kumimoji="0" lang="en-US" sz="1802" b="0" i="0" u="none" strike="noStrike" kern="0" cap="none" spc="-25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e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ss</a:t>
            </a:r>
            <a:r>
              <a:rPr kumimoji="0" lang="en-US" sz="1802" b="0" i="0" u="none" strike="noStrike" kern="0" cap="none" spc="-21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a</a:t>
            </a:r>
            <a:r>
              <a:rPr kumimoji="0" lang="en-US" sz="1802" b="0" i="0" u="none" strike="noStrike" kern="0" cap="none" spc="-25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a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n.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Freeform 258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EFE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59" name="Picture 10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287000" y="457200"/>
            <a:ext cx="1438275" cy="533400"/>
          </a:xfrm>
          <a:prstGeom prst="rect">
            <a:avLst/>
          </a:prstGeom>
          <a:noFill/>
        </p:spPr>
      </p:pic>
      <p:pic>
        <p:nvPicPr>
          <p:cNvPr id="260" name="Picture 260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24650" y="2105025"/>
            <a:ext cx="4076700" cy="4067175"/>
          </a:xfrm>
          <a:prstGeom prst="rect">
            <a:avLst/>
          </a:prstGeom>
          <a:noFill/>
        </p:spPr>
      </p:pic>
      <p:sp>
        <p:nvSpPr>
          <p:cNvPr id="261" name="Freeform 261"/>
          <p:cNvSpPr/>
          <p:nvPr/>
        </p:nvSpPr>
        <p:spPr>
          <a:xfrm>
            <a:off x="838200" y="2105025"/>
            <a:ext cx="5257800" cy="4067175"/>
          </a:xfrm>
          <a:custGeom>
            <a:avLst/>
            <a:gdLst/>
            <a:ahLst/>
            <a:cxnLst/>
            <a:rect l="0" t="0" r="0" b="0"/>
            <a:pathLst>
              <a:path w="5257800" h="4067175">
                <a:moveTo>
                  <a:pt x="0" y="4067175"/>
                </a:moveTo>
                <a:lnTo>
                  <a:pt x="5257800" y="4067175"/>
                </a:lnTo>
                <a:lnTo>
                  <a:pt x="5257800" y="0"/>
                </a:lnTo>
                <a:lnTo>
                  <a:pt x="0" y="0"/>
                </a:lnTo>
                <a:lnTo>
                  <a:pt x="0" y="4067175"/>
                </a:lnTo>
                <a:close/>
              </a:path>
            </a:pathLst>
          </a:custGeom>
          <a:solidFill>
            <a:srgbClr val="FDEEE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2" name="Rectangle 262"/>
          <p:cNvSpPr/>
          <p:nvPr/>
        </p:nvSpPr>
        <p:spPr>
          <a:xfrm>
            <a:off x="930275" y="6345909"/>
            <a:ext cx="150517" cy="17884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052" b="0" i="0" spc="0" baseline="0" dirty="0">
                <a:solidFill>
                  <a:srgbClr val="888686"/>
                </a:solidFill>
                <a:latin typeface="Arial"/>
              </a:rPr>
              <a:t>16</a:t>
            </a:r>
          </a:p>
        </p:txBody>
      </p:sp>
      <p:sp>
        <p:nvSpPr>
          <p:cNvPr id="263" name="Rectangle 263"/>
          <p:cNvSpPr/>
          <p:nvPr/>
        </p:nvSpPr>
        <p:spPr>
          <a:xfrm>
            <a:off x="930275" y="1169107"/>
            <a:ext cx="4894874" cy="67630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3979" b="1" i="0" spc="-19" baseline="0" dirty="0">
                <a:solidFill>
                  <a:srgbClr val="06175E"/>
                </a:solidFill>
                <a:latin typeface="Arial"/>
              </a:rPr>
              <a:t>K</a:t>
            </a:r>
            <a:r>
              <a:rPr lang="en-US" sz="3979" b="1" i="0" spc="-35" baseline="0" dirty="0">
                <a:solidFill>
                  <a:srgbClr val="06175E"/>
                </a:solidFill>
                <a:latin typeface="Arial"/>
              </a:rPr>
              <a:t>äs</a:t>
            </a:r>
            <a:r>
              <a:rPr lang="en-US" sz="3979" b="1" i="0" spc="0" baseline="0" dirty="0">
                <a:solidFill>
                  <a:srgbClr val="06175E"/>
                </a:solidFill>
                <a:latin typeface="Arial"/>
              </a:rPr>
              <a:t>i</a:t>
            </a:r>
            <a:r>
              <a:rPr lang="en-US" sz="3979" b="1" i="0" spc="-27" baseline="0" dirty="0">
                <a:solidFill>
                  <a:srgbClr val="06175E"/>
                </a:solidFill>
                <a:latin typeface="Arial"/>
              </a:rPr>
              <a:t>h</a:t>
            </a:r>
            <a:r>
              <a:rPr lang="en-US" sz="3979" b="1" i="0" spc="-35" baseline="0" dirty="0">
                <a:solidFill>
                  <a:srgbClr val="06175E"/>
                </a:solidFill>
                <a:latin typeface="Arial"/>
              </a:rPr>
              <a:t>y</a:t>
            </a:r>
            <a:r>
              <a:rPr lang="en-US" sz="3979" b="1" i="0" spc="-27" baseline="0" dirty="0">
                <a:solidFill>
                  <a:srgbClr val="06175E"/>
                </a:solidFill>
                <a:latin typeface="Arial"/>
              </a:rPr>
              <a:t>g</a:t>
            </a:r>
            <a:r>
              <a:rPr lang="en-US" sz="3979" b="1" i="0" spc="0" baseline="0" dirty="0">
                <a:solidFill>
                  <a:srgbClr val="06175E"/>
                </a:solidFill>
                <a:latin typeface="Arial"/>
              </a:rPr>
              <a:t>i</a:t>
            </a:r>
            <a:r>
              <a:rPr lang="en-US" sz="3979" b="1" i="0" spc="-35" baseline="0" dirty="0">
                <a:solidFill>
                  <a:srgbClr val="06175E"/>
                </a:solidFill>
                <a:latin typeface="Arial"/>
              </a:rPr>
              <a:t>e</a:t>
            </a:r>
            <a:r>
              <a:rPr lang="en-US" sz="3979" b="1" i="0" spc="-27" baseline="0" dirty="0">
                <a:solidFill>
                  <a:srgbClr val="06175E"/>
                </a:solidFill>
                <a:latin typeface="Arial"/>
              </a:rPr>
              <a:t>n</a:t>
            </a:r>
            <a:r>
              <a:rPr lang="en-US" sz="3979" b="1" i="0" spc="0" baseline="0" dirty="0">
                <a:solidFill>
                  <a:srgbClr val="06175E"/>
                </a:solidFill>
                <a:latin typeface="Arial"/>
              </a:rPr>
              <a:t>i</a:t>
            </a:r>
            <a:r>
              <a:rPr lang="en-US" sz="3979" b="1" i="0" spc="-35" baseline="0" dirty="0">
                <a:solidFill>
                  <a:srgbClr val="06175E"/>
                </a:solidFill>
                <a:latin typeface="Arial"/>
              </a:rPr>
              <a:t>a</a:t>
            </a:r>
            <a:r>
              <a:rPr lang="en-US" sz="3979" b="1" i="0" spc="394" baseline="0" dirty="0">
                <a:solidFill>
                  <a:srgbClr val="06175E"/>
                </a:solidFill>
                <a:latin typeface="Arial"/>
              </a:rPr>
              <a:t> </a:t>
            </a:r>
            <a:r>
              <a:rPr lang="en-US" sz="3979" b="1" i="0" spc="-27" baseline="0" dirty="0">
                <a:solidFill>
                  <a:srgbClr val="06175E"/>
                </a:solidFill>
                <a:latin typeface="Arial"/>
              </a:rPr>
              <a:t>oh</a:t>
            </a:r>
            <a:r>
              <a:rPr lang="en-US" sz="3979" b="1" i="0" spc="0" baseline="0" dirty="0">
                <a:solidFill>
                  <a:srgbClr val="06175E"/>
                </a:solidFill>
                <a:latin typeface="Arial"/>
              </a:rPr>
              <a:t>j</a:t>
            </a:r>
            <a:r>
              <a:rPr lang="en-US" sz="3979" b="1" i="0" spc="-35" baseline="0" dirty="0">
                <a:solidFill>
                  <a:srgbClr val="06175E"/>
                </a:solidFill>
                <a:latin typeface="Arial"/>
              </a:rPr>
              <a:t>a</a:t>
            </a:r>
            <a:r>
              <a:rPr lang="en-US" sz="3979" b="1" i="0" spc="-27" baseline="0" dirty="0">
                <a:solidFill>
                  <a:srgbClr val="06175E"/>
                </a:solidFill>
                <a:latin typeface="Arial"/>
              </a:rPr>
              <a:t>u</a:t>
            </a:r>
            <a:r>
              <a:rPr lang="en-US" sz="3979" b="1" i="0" spc="0" baseline="0" dirty="0">
                <a:solidFill>
                  <a:srgbClr val="06175E"/>
                </a:solidFill>
                <a:latin typeface="Arial"/>
              </a:rPr>
              <a:t>s</a:t>
            </a:r>
          </a:p>
        </p:txBody>
      </p:sp>
      <p:sp>
        <p:nvSpPr>
          <p:cNvPr id="264" name="Rectangle 264"/>
          <p:cNvSpPr/>
          <p:nvPr/>
        </p:nvSpPr>
        <p:spPr>
          <a:xfrm>
            <a:off x="931862" y="2148178"/>
            <a:ext cx="4489072" cy="63039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2" b="0" i="0" spc="0" baseline="0" dirty="0">
                <a:solidFill>
                  <a:srgbClr val="06175E"/>
                </a:solidFill>
                <a:latin typeface="Arial"/>
              </a:rPr>
              <a:t>Ohj</a:t>
            </a:r>
            <a:r>
              <a:rPr lang="en-US" sz="1802" b="0" i="0" spc="-25" baseline="0" dirty="0">
                <a:solidFill>
                  <a:srgbClr val="06175E"/>
                </a:solidFill>
                <a:latin typeface="Arial"/>
              </a:rPr>
              <a:t>aa</a:t>
            </a:r>
            <a:r>
              <a:rPr lang="en-US" sz="1802" b="0" i="0" spc="-50" baseline="0" dirty="0">
                <a:solidFill>
                  <a:srgbClr val="06175E"/>
                </a:solidFill>
                <a:latin typeface="Arial"/>
              </a:rPr>
              <a:t> </a:t>
            </a:r>
            <a:r>
              <a:rPr lang="en-US" sz="1802" b="0" i="0" spc="-25" baseline="0" dirty="0">
                <a:solidFill>
                  <a:srgbClr val="06175E"/>
                </a:solidFill>
                <a:latin typeface="Arial"/>
              </a:rPr>
              <a:t>a</a:t>
            </a:r>
            <a:r>
              <a:rPr lang="en-US" sz="1802" b="0" i="0" spc="0" baseline="0" dirty="0">
                <a:solidFill>
                  <a:srgbClr val="06175E"/>
                </a:solidFill>
                <a:latin typeface="Arial"/>
              </a:rPr>
              <a:t>s</a:t>
            </a:r>
            <a:r>
              <a:rPr lang="en-US" sz="1802" b="0" i="0" spc="-23" baseline="0" dirty="0">
                <a:solidFill>
                  <a:srgbClr val="06175E"/>
                </a:solidFill>
                <a:latin typeface="Arial"/>
              </a:rPr>
              <a:t>i</a:t>
            </a:r>
            <a:r>
              <a:rPr lang="en-US" sz="1802" b="0" i="0" spc="-25" baseline="0" dirty="0">
                <a:solidFill>
                  <a:srgbClr val="06175E"/>
                </a:solidFill>
                <a:latin typeface="Arial"/>
              </a:rPr>
              <a:t>a</a:t>
            </a:r>
            <a:r>
              <a:rPr lang="en-US" sz="1802" b="0" i="0" spc="0" baseline="0" dirty="0">
                <a:solidFill>
                  <a:srgbClr val="06175E"/>
                </a:solidFill>
                <a:latin typeface="Arial"/>
              </a:rPr>
              <a:t>k</a:t>
            </a:r>
            <a:r>
              <a:rPr lang="en-US" sz="1802" b="0" i="0" spc="-23" baseline="0" dirty="0">
                <a:solidFill>
                  <a:srgbClr val="06175E"/>
                </a:solidFill>
                <a:latin typeface="Arial"/>
              </a:rPr>
              <a:t>a</a:t>
            </a:r>
            <a:r>
              <a:rPr lang="en-US" sz="1802" b="0" i="0" spc="0" baseline="0" dirty="0">
                <a:solidFill>
                  <a:srgbClr val="06175E"/>
                </a:solidFill>
                <a:latin typeface="Arial"/>
              </a:rPr>
              <a:t>st</a:t>
            </a:r>
            <a:r>
              <a:rPr lang="en-US" sz="1802" b="0" i="0" spc="-25" baseline="0" dirty="0">
                <a:solidFill>
                  <a:srgbClr val="06175E"/>
                </a:solidFill>
                <a:latin typeface="Arial"/>
              </a:rPr>
              <a:t>a</a:t>
            </a:r>
            <a:r>
              <a:rPr lang="en-US" sz="1802" b="0" i="0" spc="0" baseline="0" dirty="0">
                <a:solidFill>
                  <a:srgbClr val="06175E"/>
                </a:solidFill>
                <a:latin typeface="Arial"/>
              </a:rPr>
              <a:t> p</a:t>
            </a:r>
            <a:r>
              <a:rPr lang="en-US" sz="1802" b="0" i="0" spc="-25" baseline="0" dirty="0">
                <a:solidFill>
                  <a:srgbClr val="06175E"/>
                </a:solidFill>
                <a:latin typeface="Arial"/>
              </a:rPr>
              <a:t>e</a:t>
            </a:r>
            <a:r>
              <a:rPr lang="en-US" sz="1802" b="0" i="0" spc="0" baseline="0" dirty="0">
                <a:solidFill>
                  <a:srgbClr val="06175E"/>
                </a:solidFill>
                <a:latin typeface="Arial"/>
              </a:rPr>
              <a:t>s</a:t>
            </a:r>
            <a:r>
              <a:rPr lang="en-US" sz="1802" b="0" i="0" spc="-23" baseline="0" dirty="0">
                <a:solidFill>
                  <a:srgbClr val="06175E"/>
                </a:solidFill>
                <a:latin typeface="Arial"/>
              </a:rPr>
              <a:t>e</a:t>
            </a:r>
            <a:r>
              <a:rPr lang="en-US" sz="1802" b="0" i="0" spc="0" baseline="0" dirty="0">
                <a:solidFill>
                  <a:srgbClr val="06175E"/>
                </a:solidFill>
                <a:latin typeface="Arial"/>
              </a:rPr>
              <a:t>m</a:t>
            </a:r>
            <a:r>
              <a:rPr lang="en-US" sz="1802" b="0" i="0" spc="-23" baseline="0" dirty="0">
                <a:solidFill>
                  <a:srgbClr val="06175E"/>
                </a:solidFill>
                <a:latin typeface="Arial"/>
              </a:rPr>
              <a:t>ä</a:t>
            </a:r>
            <a:r>
              <a:rPr lang="en-US" sz="1802" b="0" i="0" spc="-25" baseline="0" dirty="0">
                <a:solidFill>
                  <a:srgbClr val="06175E"/>
                </a:solidFill>
                <a:latin typeface="Arial"/>
              </a:rPr>
              <a:t>ä</a:t>
            </a:r>
            <a:r>
              <a:rPr lang="en-US" sz="1802" b="0" i="0" spc="0" baseline="0" dirty="0">
                <a:solidFill>
                  <a:srgbClr val="06175E"/>
                </a:solidFill>
                <a:latin typeface="Arial"/>
              </a:rPr>
              <a:t>n</a:t>
            </a:r>
            <a:r>
              <a:rPr lang="en-US" sz="1802" b="0" i="0" spc="-50" baseline="0" dirty="0">
                <a:solidFill>
                  <a:srgbClr val="06175E"/>
                </a:solidFill>
                <a:latin typeface="Arial"/>
              </a:rPr>
              <a:t> </a:t>
            </a:r>
            <a:r>
              <a:rPr lang="en-US" sz="1802" b="0" i="0" spc="0" baseline="0" dirty="0">
                <a:solidFill>
                  <a:srgbClr val="06175E"/>
                </a:solidFill>
                <a:latin typeface="Arial"/>
              </a:rPr>
              <a:t>k</a:t>
            </a:r>
            <a:r>
              <a:rPr lang="en-US" sz="1802" b="0" i="0" spc="-23" baseline="0" dirty="0">
                <a:solidFill>
                  <a:srgbClr val="06175E"/>
                </a:solidFill>
                <a:latin typeface="Arial"/>
              </a:rPr>
              <a:t>ä</a:t>
            </a:r>
            <a:r>
              <a:rPr lang="en-US" sz="1802" b="0" i="0" spc="0" baseline="0" dirty="0">
                <a:solidFill>
                  <a:srgbClr val="06175E"/>
                </a:solidFill>
                <a:latin typeface="Arial"/>
              </a:rPr>
              <a:t>d</a:t>
            </a:r>
            <a:r>
              <a:rPr lang="en-US" sz="1802" b="0" i="0" spc="-25" baseline="0" dirty="0">
                <a:solidFill>
                  <a:srgbClr val="06175E"/>
                </a:solidFill>
                <a:latin typeface="Arial"/>
              </a:rPr>
              <a:t>e</a:t>
            </a:r>
            <a:r>
              <a:rPr lang="en-US" sz="1802" b="0" i="0" spc="0" baseline="0" dirty="0">
                <a:solidFill>
                  <a:srgbClr val="06175E"/>
                </a:solidFill>
                <a:latin typeface="Arial"/>
              </a:rPr>
              <a:t>t </a:t>
            </a:r>
            <a:r>
              <a:rPr lang="en-US" sz="1802" b="0" i="0" spc="-73" baseline="0" dirty="0">
                <a:solidFill>
                  <a:srgbClr val="06175E"/>
                </a:solidFill>
                <a:latin typeface="Arial"/>
              </a:rPr>
              <a:t>v</a:t>
            </a:r>
            <a:r>
              <a:rPr lang="en-US" sz="1802" b="0" i="0" spc="-25" baseline="0" dirty="0">
                <a:solidFill>
                  <a:srgbClr val="06175E"/>
                </a:solidFill>
                <a:latin typeface="Arial"/>
              </a:rPr>
              <a:t>e</a:t>
            </a:r>
            <a:r>
              <a:rPr lang="en-US" sz="1802" b="0" i="0" spc="0" baseline="0" dirty="0">
                <a:solidFill>
                  <a:srgbClr val="06175E"/>
                </a:solidFill>
                <a:latin typeface="Arial"/>
              </a:rPr>
              <a:t>d</a:t>
            </a:r>
            <a:r>
              <a:rPr lang="en-US" sz="1802" b="0" i="0" spc="-25" baseline="0" dirty="0">
                <a:solidFill>
                  <a:srgbClr val="06175E"/>
                </a:solidFill>
                <a:latin typeface="Arial"/>
              </a:rPr>
              <a:t>e</a:t>
            </a:r>
            <a:r>
              <a:rPr lang="en-US" sz="1802" b="0" i="0" spc="0" baseline="0" dirty="0">
                <a:solidFill>
                  <a:srgbClr val="06175E"/>
                </a:solidFill>
                <a:latin typeface="Arial"/>
              </a:rPr>
              <a:t>ll</a:t>
            </a:r>
            <a:r>
              <a:rPr lang="en-US" sz="1802" b="0" i="0" spc="-25" baseline="0" dirty="0">
                <a:solidFill>
                  <a:srgbClr val="06175E"/>
                </a:solidFill>
                <a:latin typeface="Arial"/>
              </a:rPr>
              <a:t>ä</a:t>
            </a:r>
            <a:r>
              <a:rPr lang="en-US" sz="1802" b="0" i="0" spc="-50" baseline="0" dirty="0">
                <a:solidFill>
                  <a:srgbClr val="06175E"/>
                </a:solidFill>
                <a:latin typeface="Arial"/>
              </a:rPr>
              <a:t> </a:t>
            </a:r>
            <a:r>
              <a:rPr lang="en-US" sz="1802" b="0" i="0" spc="0" baseline="0" dirty="0">
                <a:solidFill>
                  <a:srgbClr val="06175E"/>
                </a:solidFill>
                <a:latin typeface="Arial"/>
              </a:rPr>
              <a:t>j</a:t>
            </a:r>
            <a:r>
              <a:rPr lang="en-US" sz="1802" b="0" i="0" spc="-25" baseline="0" dirty="0">
                <a:solidFill>
                  <a:srgbClr val="06175E"/>
                </a:solidFill>
                <a:latin typeface="Arial"/>
              </a:rPr>
              <a:t>a</a:t>
            </a:r>
            <a:r>
              <a:rPr lang="en-US" sz="1802" b="0" i="0" spc="0" baseline="0" dirty="0">
                <a:solidFill>
                  <a:srgbClr val="06175E"/>
                </a:solidFill>
                <a:latin typeface="Arial"/>
              </a:rPr>
              <a:t> </a:t>
            </a:r>
          </a:p>
          <a:p>
            <a:pPr marL="0">
              <a:lnSpc>
                <a:spcPts val="2551"/>
              </a:lnSpc>
            </a:pPr>
            <a:r>
              <a:rPr lang="en-US" sz="1802" b="0" i="0" spc="0" baseline="0" dirty="0">
                <a:solidFill>
                  <a:srgbClr val="06175E"/>
                </a:solidFill>
                <a:latin typeface="Arial"/>
              </a:rPr>
              <a:t>s</a:t>
            </a:r>
            <a:r>
              <a:rPr lang="en-US" sz="1802" b="0" i="0" spc="-23" baseline="0" dirty="0">
                <a:solidFill>
                  <a:srgbClr val="06175E"/>
                </a:solidFill>
                <a:latin typeface="Arial"/>
              </a:rPr>
              <a:t>a</a:t>
            </a:r>
            <a:r>
              <a:rPr lang="en-US" sz="1802" b="0" i="0" spc="-25" baseline="0" dirty="0">
                <a:solidFill>
                  <a:srgbClr val="06175E"/>
                </a:solidFill>
                <a:latin typeface="Arial"/>
              </a:rPr>
              <a:t>i</a:t>
            </a:r>
            <a:r>
              <a:rPr lang="en-US" sz="1802" b="0" i="0" spc="0" baseline="0" dirty="0">
                <a:solidFill>
                  <a:srgbClr val="06175E"/>
                </a:solidFill>
                <a:latin typeface="Arial"/>
              </a:rPr>
              <a:t>ppu</a:t>
            </a:r>
            <a:r>
              <a:rPr lang="en-US" sz="1802" b="0" i="0" spc="-25" baseline="0" dirty="0">
                <a:solidFill>
                  <a:srgbClr val="06175E"/>
                </a:solidFill>
                <a:latin typeface="Arial"/>
              </a:rPr>
              <a:t>a</a:t>
            </a:r>
            <a:r>
              <a:rPr lang="en-US" sz="1802" b="0" i="0" spc="0" baseline="0" dirty="0">
                <a:solidFill>
                  <a:srgbClr val="06175E"/>
                </a:solidFill>
                <a:latin typeface="Arial"/>
              </a:rPr>
              <a:t>lla</a:t>
            </a:r>
          </a:p>
        </p:txBody>
      </p:sp>
      <p:sp>
        <p:nvSpPr>
          <p:cNvPr id="265" name="Rectangle 265"/>
          <p:cNvSpPr/>
          <p:nvPr/>
        </p:nvSpPr>
        <p:spPr>
          <a:xfrm>
            <a:off x="931862" y="2930116"/>
            <a:ext cx="2567230" cy="30629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2" b="0" i="0" spc="1621" baseline="0" dirty="0">
                <a:solidFill>
                  <a:srgbClr val="06175E"/>
                </a:solidFill>
                <a:latin typeface="ArialMT"/>
              </a:rPr>
              <a:t>•</a:t>
            </a:r>
            <a:r>
              <a:rPr lang="en-US" sz="1802" b="0" i="0" spc="0" baseline="0" dirty="0">
                <a:solidFill>
                  <a:srgbClr val="06175E"/>
                </a:solidFill>
                <a:latin typeface="Arial"/>
              </a:rPr>
              <a:t>Kun</a:t>
            </a:r>
            <a:r>
              <a:rPr lang="en-US" sz="1802" b="0" i="0" spc="-126" baseline="0" dirty="0">
                <a:solidFill>
                  <a:srgbClr val="06175E"/>
                </a:solidFill>
                <a:latin typeface="Arial"/>
              </a:rPr>
              <a:t> </a:t>
            </a:r>
            <a:r>
              <a:rPr lang="en-US" sz="1802" b="0" i="0" spc="0" baseline="0" dirty="0">
                <a:solidFill>
                  <a:srgbClr val="06175E"/>
                </a:solidFill>
                <a:latin typeface="Arial"/>
              </a:rPr>
              <a:t>k</a:t>
            </a:r>
            <a:r>
              <a:rPr lang="en-US" sz="1802" b="0" i="0" spc="-28" baseline="0" dirty="0">
                <a:solidFill>
                  <a:srgbClr val="06175E"/>
                </a:solidFill>
                <a:latin typeface="Arial"/>
              </a:rPr>
              <a:t>ä</a:t>
            </a:r>
            <a:r>
              <a:rPr lang="en-US" sz="1802" b="0" i="0" spc="0" baseline="0" dirty="0">
                <a:solidFill>
                  <a:srgbClr val="06175E"/>
                </a:solidFill>
                <a:latin typeface="Arial"/>
              </a:rPr>
              <a:t>d</a:t>
            </a:r>
            <a:r>
              <a:rPr lang="en-US" sz="1802" b="0" i="0" spc="-27" baseline="0" dirty="0">
                <a:solidFill>
                  <a:srgbClr val="06175E"/>
                </a:solidFill>
                <a:latin typeface="Arial"/>
              </a:rPr>
              <a:t>e</a:t>
            </a:r>
            <a:r>
              <a:rPr lang="en-US" sz="1802" b="0" i="0" spc="0" baseline="0" dirty="0">
                <a:solidFill>
                  <a:srgbClr val="06175E"/>
                </a:solidFill>
                <a:latin typeface="Arial"/>
              </a:rPr>
              <a:t>t </a:t>
            </a:r>
            <a:r>
              <a:rPr lang="en-US" sz="1802" b="0" i="0" spc="-27" baseline="0" dirty="0">
                <a:solidFill>
                  <a:srgbClr val="06175E"/>
                </a:solidFill>
                <a:latin typeface="Arial"/>
              </a:rPr>
              <a:t>o</a:t>
            </a:r>
            <a:r>
              <a:rPr lang="en-US" sz="1802" b="0" i="0" spc="-75" baseline="0" dirty="0">
                <a:solidFill>
                  <a:srgbClr val="06175E"/>
                </a:solidFill>
                <a:latin typeface="Arial"/>
              </a:rPr>
              <a:t>v</a:t>
            </a:r>
            <a:r>
              <a:rPr lang="en-US" sz="1802" b="0" i="0" spc="-27" baseline="0" dirty="0">
                <a:solidFill>
                  <a:srgbClr val="06175E"/>
                </a:solidFill>
                <a:latin typeface="Arial"/>
              </a:rPr>
              <a:t>a</a:t>
            </a:r>
            <a:r>
              <a:rPr lang="en-US" sz="1802" b="0" i="0" spc="0" baseline="0" dirty="0">
                <a:solidFill>
                  <a:srgbClr val="06175E"/>
                </a:solidFill>
                <a:latin typeface="Arial"/>
              </a:rPr>
              <a:t>t l</a:t>
            </a:r>
            <a:r>
              <a:rPr lang="en-US" sz="1802" b="0" i="0" spc="-25" baseline="0" dirty="0">
                <a:solidFill>
                  <a:srgbClr val="06175E"/>
                </a:solidFill>
                <a:latin typeface="Arial"/>
              </a:rPr>
              <a:t>i</a:t>
            </a:r>
            <a:r>
              <a:rPr lang="en-US" sz="1802" b="0" i="0" spc="0" baseline="0" dirty="0">
                <a:solidFill>
                  <a:srgbClr val="06175E"/>
                </a:solidFill>
                <a:latin typeface="Arial"/>
              </a:rPr>
              <a:t>k</a:t>
            </a:r>
            <a:r>
              <a:rPr lang="en-US" sz="1802" b="0" i="0" spc="-28" baseline="0" dirty="0">
                <a:solidFill>
                  <a:srgbClr val="06175E"/>
                </a:solidFill>
                <a:latin typeface="Arial"/>
              </a:rPr>
              <a:t>a</a:t>
            </a:r>
            <a:r>
              <a:rPr lang="en-US" sz="1802" b="0" i="0" spc="-25" baseline="0" dirty="0">
                <a:solidFill>
                  <a:srgbClr val="06175E"/>
                </a:solidFill>
                <a:latin typeface="Arial"/>
              </a:rPr>
              <a:t>i</a:t>
            </a:r>
            <a:r>
              <a:rPr lang="en-US" sz="1802" b="0" i="0" spc="0" baseline="0" dirty="0">
                <a:solidFill>
                  <a:srgbClr val="06175E"/>
                </a:solidFill>
                <a:latin typeface="Arial"/>
              </a:rPr>
              <a:t>s</a:t>
            </a:r>
            <a:r>
              <a:rPr lang="en-US" sz="1802" b="0" i="0" spc="-28" baseline="0" dirty="0">
                <a:solidFill>
                  <a:srgbClr val="06175E"/>
                </a:solidFill>
                <a:latin typeface="Arial"/>
              </a:rPr>
              <a:t>e</a:t>
            </a:r>
            <a:r>
              <a:rPr lang="en-US" sz="1802" b="0" i="0" spc="0" baseline="0" dirty="0">
                <a:solidFill>
                  <a:srgbClr val="06175E"/>
                </a:solidFill>
                <a:latin typeface="Arial"/>
              </a:rPr>
              <a:t>t</a:t>
            </a:r>
          </a:p>
        </p:txBody>
      </p:sp>
      <p:sp>
        <p:nvSpPr>
          <p:cNvPr id="266" name="Rectangle 266"/>
          <p:cNvSpPr/>
          <p:nvPr/>
        </p:nvSpPr>
        <p:spPr>
          <a:xfrm>
            <a:off x="931862" y="3387952"/>
            <a:ext cx="4278388" cy="76412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2" b="0" i="0" spc="1621" baseline="0" dirty="0">
                <a:solidFill>
                  <a:srgbClr val="06175E"/>
                </a:solidFill>
                <a:latin typeface="ArialMT"/>
              </a:rPr>
              <a:t>•</a:t>
            </a:r>
            <a:r>
              <a:rPr lang="en-US" sz="1802" b="0" i="0" spc="0" baseline="0" dirty="0">
                <a:solidFill>
                  <a:srgbClr val="06175E"/>
                </a:solidFill>
                <a:latin typeface="Arial"/>
              </a:rPr>
              <a:t>Enn</a:t>
            </a:r>
            <a:r>
              <a:rPr lang="en-US" sz="1802" b="0" i="0" spc="-27" baseline="0" dirty="0">
                <a:solidFill>
                  <a:srgbClr val="06175E"/>
                </a:solidFill>
                <a:latin typeface="Arial"/>
              </a:rPr>
              <a:t>e</a:t>
            </a:r>
            <a:r>
              <a:rPr lang="en-US" sz="1802" b="0" i="0" spc="0" baseline="0" dirty="0">
                <a:solidFill>
                  <a:srgbClr val="06175E"/>
                </a:solidFill>
                <a:latin typeface="Arial"/>
              </a:rPr>
              <a:t>n</a:t>
            </a:r>
            <a:r>
              <a:rPr lang="en-US" sz="1802" b="0" i="0" spc="-126" baseline="0" dirty="0">
                <a:solidFill>
                  <a:srgbClr val="06175E"/>
                </a:solidFill>
                <a:latin typeface="Arial"/>
              </a:rPr>
              <a:t> </a:t>
            </a:r>
            <a:r>
              <a:rPr lang="en-US" sz="1802" b="0" i="0" spc="0" baseline="0" dirty="0">
                <a:solidFill>
                  <a:srgbClr val="06175E"/>
                </a:solidFill>
                <a:latin typeface="Arial"/>
              </a:rPr>
              <a:t>ru</a:t>
            </a:r>
            <a:r>
              <a:rPr lang="en-US" sz="1802" b="0" i="0" spc="-27" baseline="0" dirty="0">
                <a:solidFill>
                  <a:srgbClr val="06175E"/>
                </a:solidFill>
                <a:latin typeface="Arial"/>
              </a:rPr>
              <a:t>oa</a:t>
            </a:r>
            <a:r>
              <a:rPr lang="en-US" sz="1802" b="0" i="0" spc="0" baseline="0" dirty="0">
                <a:solidFill>
                  <a:srgbClr val="06175E"/>
                </a:solidFill>
                <a:latin typeface="Arial"/>
              </a:rPr>
              <a:t>n</a:t>
            </a:r>
            <a:r>
              <a:rPr lang="en-US" sz="1802" b="0" i="0" spc="-50" baseline="0" dirty="0">
                <a:solidFill>
                  <a:srgbClr val="06175E"/>
                </a:solidFill>
                <a:latin typeface="Arial"/>
              </a:rPr>
              <a:t> </a:t>
            </a:r>
            <a:r>
              <a:rPr lang="en-US" sz="1802" b="0" i="0" spc="-75" baseline="0" dirty="0">
                <a:solidFill>
                  <a:srgbClr val="06175E"/>
                </a:solidFill>
                <a:latin typeface="Arial"/>
              </a:rPr>
              <a:t>v</a:t>
            </a:r>
            <a:r>
              <a:rPr lang="en-US" sz="1802" b="0" i="0" spc="-27" baseline="0" dirty="0">
                <a:solidFill>
                  <a:srgbClr val="06175E"/>
                </a:solidFill>
                <a:latin typeface="Arial"/>
              </a:rPr>
              <a:t>a</a:t>
            </a:r>
            <a:r>
              <a:rPr lang="en-US" sz="1802" b="0" i="0" spc="0" baseline="0" dirty="0">
                <a:solidFill>
                  <a:srgbClr val="06175E"/>
                </a:solidFill>
                <a:latin typeface="Arial"/>
              </a:rPr>
              <a:t>lm</a:t>
            </a:r>
            <a:r>
              <a:rPr lang="en-US" sz="1802" b="0" i="0" spc="-27" baseline="0" dirty="0">
                <a:solidFill>
                  <a:srgbClr val="06175E"/>
                </a:solidFill>
                <a:latin typeface="Arial"/>
              </a:rPr>
              <a:t>i</a:t>
            </a:r>
            <a:r>
              <a:rPr lang="en-US" sz="1802" b="0" i="0" spc="0" baseline="0" dirty="0">
                <a:solidFill>
                  <a:srgbClr val="06175E"/>
                </a:solidFill>
                <a:latin typeface="Arial"/>
              </a:rPr>
              <a:t>st</a:t>
            </a:r>
            <a:r>
              <a:rPr lang="en-US" sz="1802" b="0" i="0" spc="-27" baseline="0" dirty="0">
                <a:solidFill>
                  <a:srgbClr val="06175E"/>
                </a:solidFill>
                <a:latin typeface="Arial"/>
              </a:rPr>
              <a:t>a</a:t>
            </a:r>
            <a:r>
              <a:rPr lang="en-US" sz="1802" b="0" i="0" spc="0" baseline="0" dirty="0">
                <a:solidFill>
                  <a:srgbClr val="06175E"/>
                </a:solidFill>
                <a:latin typeface="Arial"/>
              </a:rPr>
              <a:t>m</a:t>
            </a:r>
            <a:r>
              <a:rPr lang="en-US" sz="1802" b="0" i="0" spc="-27" baseline="0" dirty="0">
                <a:solidFill>
                  <a:srgbClr val="06175E"/>
                </a:solidFill>
                <a:latin typeface="Arial"/>
              </a:rPr>
              <a:t>i</a:t>
            </a:r>
            <a:r>
              <a:rPr lang="en-US" sz="1802" b="0" i="0" spc="0" baseline="0" dirty="0">
                <a:solidFill>
                  <a:srgbClr val="06175E"/>
                </a:solidFill>
                <a:latin typeface="Arial"/>
              </a:rPr>
              <a:t>st</a:t>
            </a:r>
            <a:r>
              <a:rPr lang="en-US" sz="1802" b="0" i="0" spc="-27" baseline="0" dirty="0">
                <a:solidFill>
                  <a:srgbClr val="06175E"/>
                </a:solidFill>
                <a:latin typeface="Arial"/>
              </a:rPr>
              <a:t>a</a:t>
            </a:r>
            <a:r>
              <a:rPr lang="en-US" sz="1802" b="0" i="0" spc="0" baseline="0" dirty="0">
                <a:solidFill>
                  <a:srgbClr val="06175E"/>
                </a:solidFill>
                <a:latin typeface="Arial"/>
              </a:rPr>
              <a:t> j</a:t>
            </a:r>
            <a:r>
              <a:rPr lang="en-US" sz="1802" b="0" i="0" spc="-27" baseline="0" dirty="0">
                <a:solidFill>
                  <a:srgbClr val="06175E"/>
                </a:solidFill>
                <a:latin typeface="Arial"/>
              </a:rPr>
              <a:t>a</a:t>
            </a:r>
            <a:r>
              <a:rPr lang="en-US" sz="1802" b="0" i="0" spc="-50" baseline="0" dirty="0">
                <a:solidFill>
                  <a:srgbClr val="06175E"/>
                </a:solidFill>
                <a:latin typeface="Arial"/>
              </a:rPr>
              <a:t> </a:t>
            </a:r>
            <a:r>
              <a:rPr lang="en-US" sz="1802" b="0" i="0" spc="0" baseline="0" dirty="0">
                <a:solidFill>
                  <a:srgbClr val="06175E"/>
                </a:solidFill>
                <a:latin typeface="Arial"/>
              </a:rPr>
              <a:t>ru</a:t>
            </a:r>
            <a:r>
              <a:rPr lang="en-US" sz="1802" b="0" i="0" spc="-27" baseline="0" dirty="0">
                <a:solidFill>
                  <a:srgbClr val="06175E"/>
                </a:solidFill>
                <a:latin typeface="Arial"/>
              </a:rPr>
              <a:t>o</a:t>
            </a:r>
            <a:r>
              <a:rPr lang="en-US" sz="1802" b="0" i="0" spc="0" baseline="0" dirty="0">
                <a:solidFill>
                  <a:srgbClr val="06175E"/>
                </a:solidFill>
                <a:latin typeface="Arial"/>
              </a:rPr>
              <a:t>k</a:t>
            </a:r>
            <a:r>
              <a:rPr lang="en-US" sz="1802" b="0" i="0" spc="-28" baseline="0" dirty="0">
                <a:solidFill>
                  <a:srgbClr val="06175E"/>
                </a:solidFill>
                <a:latin typeface="Arial"/>
              </a:rPr>
              <a:t>a</a:t>
            </a:r>
            <a:r>
              <a:rPr lang="en-US" sz="1802" b="0" i="0" spc="-25" baseline="0" dirty="0">
                <a:solidFill>
                  <a:srgbClr val="06175E"/>
                </a:solidFill>
                <a:latin typeface="Arial"/>
              </a:rPr>
              <a:t>i</a:t>
            </a:r>
            <a:r>
              <a:rPr lang="en-US" sz="1802" b="0" i="0" spc="0" baseline="0" dirty="0">
                <a:solidFill>
                  <a:srgbClr val="06175E"/>
                </a:solidFill>
                <a:latin typeface="Arial"/>
              </a:rPr>
              <a:t>lua</a:t>
            </a:r>
          </a:p>
          <a:p>
            <a:pPr marL="0">
              <a:lnSpc>
                <a:spcPts val="3604"/>
              </a:lnSpc>
            </a:pPr>
            <a:r>
              <a:rPr lang="en-US" sz="1802" b="0" i="0" spc="1621" baseline="0" dirty="0">
                <a:solidFill>
                  <a:srgbClr val="06175E"/>
                </a:solidFill>
                <a:latin typeface="ArialMT"/>
              </a:rPr>
              <a:t>•</a:t>
            </a:r>
            <a:r>
              <a:rPr lang="en-US" sz="1802" b="0" i="0" spc="0" baseline="0" dirty="0">
                <a:solidFill>
                  <a:srgbClr val="06175E"/>
                </a:solidFill>
                <a:latin typeface="Arial"/>
              </a:rPr>
              <a:t>Wc:ss</a:t>
            </a:r>
            <a:r>
              <a:rPr lang="en-US" sz="1802" b="0" i="0" spc="-28" baseline="0" dirty="0">
                <a:solidFill>
                  <a:srgbClr val="06175E"/>
                </a:solidFill>
                <a:latin typeface="Arial"/>
              </a:rPr>
              <a:t>ä</a:t>
            </a:r>
            <a:r>
              <a:rPr lang="en-US" sz="1802" b="0" i="0" spc="-50" baseline="0" dirty="0">
                <a:solidFill>
                  <a:srgbClr val="06175E"/>
                </a:solidFill>
                <a:latin typeface="Arial"/>
              </a:rPr>
              <a:t> </a:t>
            </a:r>
            <a:r>
              <a:rPr lang="en-US" sz="1802" b="0" i="0" spc="0" baseline="0" dirty="0">
                <a:solidFill>
                  <a:srgbClr val="06175E"/>
                </a:solidFill>
                <a:latin typeface="Arial"/>
              </a:rPr>
              <a:t>k</a:t>
            </a:r>
            <a:r>
              <a:rPr lang="en-US" sz="1802" b="0" i="0" spc="-28" baseline="0" dirty="0">
                <a:solidFill>
                  <a:srgbClr val="06175E"/>
                </a:solidFill>
                <a:latin typeface="Arial"/>
              </a:rPr>
              <a:t>ä</a:t>
            </a:r>
            <a:r>
              <a:rPr lang="en-US" sz="1802" b="0" i="0" spc="0" baseline="0" dirty="0">
                <a:solidFill>
                  <a:srgbClr val="06175E"/>
                </a:solidFill>
                <a:latin typeface="Arial"/>
              </a:rPr>
              <a:t>ym</a:t>
            </a:r>
            <a:r>
              <a:rPr lang="en-US" sz="1802" b="0" i="0" spc="-27" baseline="0" dirty="0">
                <a:solidFill>
                  <a:srgbClr val="06175E"/>
                </a:solidFill>
                <a:latin typeface="Arial"/>
              </a:rPr>
              <a:t>i</a:t>
            </a:r>
            <a:r>
              <a:rPr lang="en-US" sz="1802" b="0" i="0" spc="0" baseline="0" dirty="0">
                <a:solidFill>
                  <a:srgbClr val="06175E"/>
                </a:solidFill>
                <a:latin typeface="Arial"/>
              </a:rPr>
              <a:t>s</a:t>
            </a:r>
            <a:r>
              <a:rPr lang="en-US" sz="1802" b="0" i="0" spc="-28" baseline="0" dirty="0">
                <a:solidFill>
                  <a:srgbClr val="06175E"/>
                </a:solidFill>
                <a:latin typeface="Arial"/>
              </a:rPr>
              <a:t>e</a:t>
            </a:r>
            <a:r>
              <a:rPr lang="en-US" sz="1802" b="0" i="0" spc="0" baseline="0" dirty="0">
                <a:solidFill>
                  <a:srgbClr val="06175E"/>
                </a:solidFill>
                <a:latin typeface="Arial"/>
              </a:rPr>
              <a:t>n j</a:t>
            </a:r>
            <a:r>
              <a:rPr lang="en-US" sz="1802" b="0" i="0" spc="-27" baseline="0" dirty="0">
                <a:solidFill>
                  <a:srgbClr val="06175E"/>
                </a:solidFill>
                <a:latin typeface="Arial"/>
              </a:rPr>
              <a:t>ä</a:t>
            </a:r>
            <a:r>
              <a:rPr lang="en-US" sz="1802" b="0" i="0" spc="0" baseline="0" dirty="0">
                <a:solidFill>
                  <a:srgbClr val="06175E"/>
                </a:solidFill>
                <a:latin typeface="Arial"/>
              </a:rPr>
              <a:t>lk</a:t>
            </a:r>
            <a:r>
              <a:rPr lang="en-US" sz="1802" b="0" i="0" spc="-28" baseline="0" dirty="0">
                <a:solidFill>
                  <a:srgbClr val="06175E"/>
                </a:solidFill>
                <a:latin typeface="Arial"/>
              </a:rPr>
              <a:t>e</a:t>
            </a:r>
            <a:r>
              <a:rPr lang="en-US" sz="1802" b="0" i="0" spc="-27" baseline="0" dirty="0">
                <a:solidFill>
                  <a:srgbClr val="06175E"/>
                </a:solidFill>
                <a:latin typeface="Arial"/>
              </a:rPr>
              <a:t>e</a:t>
            </a:r>
            <a:r>
              <a:rPr lang="en-US" sz="1802" b="0" i="0" spc="0" baseline="0" dirty="0">
                <a:solidFill>
                  <a:srgbClr val="06175E"/>
                </a:solidFill>
                <a:latin typeface="Arial"/>
              </a:rPr>
              <a:t>n</a:t>
            </a:r>
          </a:p>
        </p:txBody>
      </p:sp>
      <p:sp>
        <p:nvSpPr>
          <p:cNvPr id="267" name="Rectangle 267"/>
          <p:cNvSpPr/>
          <p:nvPr/>
        </p:nvSpPr>
        <p:spPr>
          <a:xfrm>
            <a:off x="931862" y="4303622"/>
            <a:ext cx="3716625" cy="30629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2" b="0" i="0" spc="1621" baseline="0" dirty="0">
                <a:solidFill>
                  <a:srgbClr val="06175E"/>
                </a:solidFill>
                <a:latin typeface="ArialMT"/>
              </a:rPr>
              <a:t>•</a:t>
            </a:r>
            <a:r>
              <a:rPr lang="en-US" sz="1802" b="0" i="0" spc="0" baseline="0" dirty="0">
                <a:solidFill>
                  <a:srgbClr val="06175E"/>
                </a:solidFill>
                <a:latin typeface="Arial"/>
              </a:rPr>
              <a:t>Enn</a:t>
            </a:r>
            <a:r>
              <a:rPr lang="en-US" sz="1802" b="0" i="0" spc="-27" baseline="0" dirty="0">
                <a:solidFill>
                  <a:srgbClr val="06175E"/>
                </a:solidFill>
                <a:latin typeface="Arial"/>
              </a:rPr>
              <a:t>e</a:t>
            </a:r>
            <a:r>
              <a:rPr lang="en-US" sz="1802" b="0" i="0" spc="0" baseline="0" dirty="0">
                <a:solidFill>
                  <a:srgbClr val="06175E"/>
                </a:solidFill>
                <a:latin typeface="Arial"/>
              </a:rPr>
              <a:t>n</a:t>
            </a:r>
            <a:r>
              <a:rPr lang="en-US" sz="1802" b="0" i="0" spc="-126" baseline="0" dirty="0">
                <a:solidFill>
                  <a:srgbClr val="06175E"/>
                </a:solidFill>
                <a:latin typeface="Arial"/>
              </a:rPr>
              <a:t> </a:t>
            </a:r>
            <a:r>
              <a:rPr lang="en-US" sz="1802" b="0" i="0" spc="0" baseline="0" dirty="0">
                <a:solidFill>
                  <a:srgbClr val="06175E"/>
                </a:solidFill>
                <a:latin typeface="Arial"/>
              </a:rPr>
              <a:t>h</a:t>
            </a:r>
            <a:r>
              <a:rPr lang="en-US" sz="1802" b="0" i="0" spc="-27" baseline="0" dirty="0">
                <a:solidFill>
                  <a:srgbClr val="06175E"/>
                </a:solidFill>
                <a:latin typeface="Arial"/>
              </a:rPr>
              <a:t>aa</a:t>
            </a:r>
            <a:r>
              <a:rPr lang="en-US" sz="1802" b="0" i="0" spc="-75" baseline="0" dirty="0">
                <a:solidFill>
                  <a:srgbClr val="06175E"/>
                </a:solidFill>
                <a:latin typeface="Arial"/>
              </a:rPr>
              <a:t>v</a:t>
            </a:r>
            <a:r>
              <a:rPr lang="en-US" sz="1802" b="0" i="0" spc="-27" baseline="0" dirty="0">
                <a:solidFill>
                  <a:srgbClr val="06175E"/>
                </a:solidFill>
                <a:latin typeface="Arial"/>
              </a:rPr>
              <a:t>a</a:t>
            </a:r>
            <a:r>
              <a:rPr lang="en-US" sz="1802" b="0" i="0" spc="0" baseline="0" dirty="0">
                <a:solidFill>
                  <a:srgbClr val="06175E"/>
                </a:solidFill>
                <a:latin typeface="Arial"/>
              </a:rPr>
              <a:t>h</a:t>
            </a:r>
            <a:r>
              <a:rPr lang="en-US" sz="1802" b="0" i="0" spc="-27" baseline="0" dirty="0">
                <a:solidFill>
                  <a:srgbClr val="06175E"/>
                </a:solidFill>
                <a:latin typeface="Arial"/>
              </a:rPr>
              <a:t>o</a:t>
            </a:r>
            <a:r>
              <a:rPr lang="en-US" sz="1802" b="0" i="0" spc="-25" baseline="0" dirty="0">
                <a:solidFill>
                  <a:srgbClr val="06175E"/>
                </a:solidFill>
                <a:latin typeface="Arial"/>
              </a:rPr>
              <a:t>i</a:t>
            </a:r>
            <a:r>
              <a:rPr lang="en-US" sz="1802" b="0" i="0" spc="0" baseline="0" dirty="0">
                <a:solidFill>
                  <a:srgbClr val="06175E"/>
                </a:solidFill>
                <a:latin typeface="Arial"/>
              </a:rPr>
              <a:t>t</a:t>
            </a:r>
            <a:r>
              <a:rPr lang="en-US" sz="1802" b="0" i="0" spc="-27" baseline="0" dirty="0">
                <a:solidFill>
                  <a:srgbClr val="06175E"/>
                </a:solidFill>
                <a:latin typeface="Arial"/>
              </a:rPr>
              <a:t>oa</a:t>
            </a:r>
            <a:r>
              <a:rPr lang="en-US" sz="1802" b="0" i="0" spc="0" baseline="0" dirty="0">
                <a:solidFill>
                  <a:srgbClr val="06175E"/>
                </a:solidFill>
                <a:latin typeface="Arial"/>
              </a:rPr>
              <a:t> j</a:t>
            </a:r>
            <a:r>
              <a:rPr lang="en-US" sz="1802" b="0" i="0" spc="-27" baseline="0" dirty="0">
                <a:solidFill>
                  <a:srgbClr val="06175E"/>
                </a:solidFill>
                <a:latin typeface="Arial"/>
              </a:rPr>
              <a:t>a</a:t>
            </a:r>
            <a:r>
              <a:rPr lang="en-US" sz="1802" b="0" i="0" spc="0" baseline="0" dirty="0">
                <a:solidFill>
                  <a:srgbClr val="06175E"/>
                </a:solidFill>
                <a:latin typeface="Arial"/>
              </a:rPr>
              <a:t> s</a:t>
            </a:r>
            <a:r>
              <a:rPr lang="en-US" sz="1802" b="0" i="0" spc="-28" baseline="0" dirty="0">
                <a:solidFill>
                  <a:srgbClr val="06175E"/>
                </a:solidFill>
                <a:latin typeface="Arial"/>
              </a:rPr>
              <a:t>e</a:t>
            </a:r>
            <a:r>
              <a:rPr lang="en-US" sz="1802" b="0" i="0" spc="0" baseline="0" dirty="0">
                <a:solidFill>
                  <a:srgbClr val="06175E"/>
                </a:solidFill>
                <a:latin typeface="Arial"/>
              </a:rPr>
              <a:t>n</a:t>
            </a:r>
            <a:r>
              <a:rPr lang="en-US" sz="1802" b="0" i="0" spc="-50" baseline="0" dirty="0">
                <a:solidFill>
                  <a:srgbClr val="06175E"/>
                </a:solidFill>
                <a:latin typeface="Arial"/>
              </a:rPr>
              <a:t> </a:t>
            </a:r>
            <a:r>
              <a:rPr lang="en-US" sz="1802" b="0" i="0" spc="0" baseline="0" dirty="0">
                <a:solidFill>
                  <a:srgbClr val="06175E"/>
                </a:solidFill>
                <a:latin typeface="Arial"/>
              </a:rPr>
              <a:t>j</a:t>
            </a:r>
            <a:r>
              <a:rPr lang="en-US" sz="1802" b="0" i="0" spc="-27" baseline="0" dirty="0">
                <a:solidFill>
                  <a:srgbClr val="06175E"/>
                </a:solidFill>
                <a:latin typeface="Arial"/>
              </a:rPr>
              <a:t>ä</a:t>
            </a:r>
            <a:r>
              <a:rPr lang="en-US" sz="1802" b="0" i="0" spc="0" baseline="0" dirty="0">
                <a:solidFill>
                  <a:srgbClr val="06175E"/>
                </a:solidFill>
                <a:latin typeface="Arial"/>
              </a:rPr>
              <a:t>lk</a:t>
            </a:r>
            <a:r>
              <a:rPr lang="en-US" sz="1802" b="0" i="0" spc="-28" baseline="0" dirty="0">
                <a:solidFill>
                  <a:srgbClr val="06175E"/>
                </a:solidFill>
                <a:latin typeface="Arial"/>
              </a:rPr>
              <a:t>e</a:t>
            </a:r>
            <a:r>
              <a:rPr lang="en-US" sz="1802" b="0" i="0" spc="-27" baseline="0" dirty="0">
                <a:solidFill>
                  <a:srgbClr val="06175E"/>
                </a:solidFill>
                <a:latin typeface="Arial"/>
              </a:rPr>
              <a:t>e</a:t>
            </a:r>
            <a:r>
              <a:rPr lang="en-US" sz="1802" b="0" i="0" spc="0" baseline="0" dirty="0">
                <a:solidFill>
                  <a:srgbClr val="06175E"/>
                </a:solidFill>
                <a:latin typeface="Arial"/>
              </a:rPr>
              <a:t>n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Freeform 268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EFE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69" name="Picture 10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287000" y="457200"/>
            <a:ext cx="1438275" cy="533400"/>
          </a:xfrm>
          <a:prstGeom prst="rect">
            <a:avLst/>
          </a:prstGeom>
          <a:noFill/>
        </p:spPr>
      </p:pic>
      <p:sp>
        <p:nvSpPr>
          <p:cNvPr id="270" name="Freeform 270"/>
          <p:cNvSpPr/>
          <p:nvPr/>
        </p:nvSpPr>
        <p:spPr>
          <a:xfrm>
            <a:off x="6981825" y="0"/>
            <a:ext cx="5210175" cy="6858000"/>
          </a:xfrm>
          <a:custGeom>
            <a:avLst/>
            <a:gdLst/>
            <a:ahLst/>
            <a:cxnLst/>
            <a:rect l="0" t="0" r="0" b="0"/>
            <a:pathLst>
              <a:path w="5210175" h="6858000">
                <a:moveTo>
                  <a:pt x="0" y="6858000"/>
                </a:moveTo>
                <a:lnTo>
                  <a:pt x="5210175" y="6858000"/>
                </a:lnTo>
                <a:lnTo>
                  <a:pt x="5210175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EFE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1" name="Freeform 271"/>
          <p:cNvSpPr/>
          <p:nvPr/>
        </p:nvSpPr>
        <p:spPr>
          <a:xfrm>
            <a:off x="919162" y="2690877"/>
            <a:ext cx="898715" cy="0"/>
          </a:xfrm>
          <a:custGeom>
            <a:avLst/>
            <a:gdLst/>
            <a:ahLst/>
            <a:cxnLst/>
            <a:rect l="0" t="0" r="0" b="0"/>
            <a:pathLst>
              <a:path w="898715">
                <a:moveTo>
                  <a:pt x="0" y="0"/>
                </a:moveTo>
                <a:lnTo>
                  <a:pt x="898715" y="0"/>
                </a:lnTo>
              </a:path>
            </a:pathLst>
          </a:custGeom>
          <a:noFill/>
          <a:ln w="63500" cap="flat" cmpd="sng">
            <a:solidFill>
              <a:srgbClr val="FFA98D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72" name="Picture 27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81825" y="1476375"/>
            <a:ext cx="5210175" cy="3905250"/>
          </a:xfrm>
          <a:prstGeom prst="rect">
            <a:avLst/>
          </a:prstGeom>
          <a:noFill/>
        </p:spPr>
      </p:pic>
      <p:sp>
        <p:nvSpPr>
          <p:cNvPr id="273" name="Rectangle 273"/>
          <p:cNvSpPr/>
          <p:nvPr/>
        </p:nvSpPr>
        <p:spPr>
          <a:xfrm>
            <a:off x="930275" y="6345909"/>
            <a:ext cx="150517" cy="17884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052" b="0" i="0" spc="0" baseline="0" dirty="0">
                <a:solidFill>
                  <a:srgbClr val="888686"/>
                </a:solidFill>
                <a:latin typeface="Arial"/>
              </a:rPr>
              <a:t>17</a:t>
            </a:r>
          </a:p>
        </p:txBody>
      </p:sp>
      <p:sp>
        <p:nvSpPr>
          <p:cNvPr id="274" name="Rectangle 274"/>
          <p:cNvSpPr/>
          <p:nvPr/>
        </p:nvSpPr>
        <p:spPr>
          <a:xfrm>
            <a:off x="923925" y="1343732"/>
            <a:ext cx="4829669" cy="116271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3979" b="1" i="0" spc="-19" baseline="0" dirty="0">
                <a:solidFill>
                  <a:srgbClr val="06175E"/>
                </a:solidFill>
                <a:latin typeface="Arial"/>
              </a:rPr>
              <a:t>K</a:t>
            </a:r>
            <a:r>
              <a:rPr lang="en-US" sz="3979" b="1" i="0" spc="-27" baseline="0" dirty="0">
                <a:solidFill>
                  <a:srgbClr val="06175E"/>
                </a:solidFill>
                <a:latin typeface="Arial"/>
              </a:rPr>
              <a:t>o</a:t>
            </a:r>
            <a:r>
              <a:rPr lang="en-US" sz="3979" b="1" i="0" spc="0" baseline="0" dirty="0">
                <a:solidFill>
                  <a:srgbClr val="06175E"/>
                </a:solidFill>
                <a:latin typeface="Arial"/>
              </a:rPr>
              <a:t>ti</a:t>
            </a:r>
            <a:r>
              <a:rPr lang="en-US" sz="3979" b="1" i="0" spc="-27" baseline="0" dirty="0">
                <a:solidFill>
                  <a:srgbClr val="06175E"/>
                </a:solidFill>
                <a:latin typeface="Arial"/>
              </a:rPr>
              <a:t>ho</a:t>
            </a:r>
            <a:r>
              <a:rPr lang="en-US" sz="3979" b="1" i="0" spc="0" baseline="0" dirty="0">
                <a:solidFill>
                  <a:srgbClr val="06175E"/>
                </a:solidFill>
                <a:latin typeface="Arial"/>
              </a:rPr>
              <a:t>it</a:t>
            </a:r>
            <a:r>
              <a:rPr lang="en-US" sz="3979" b="1" i="0" spc="-27" baseline="0" dirty="0">
                <a:solidFill>
                  <a:srgbClr val="06175E"/>
                </a:solidFill>
                <a:latin typeface="Arial"/>
              </a:rPr>
              <a:t>o</a:t>
            </a:r>
            <a:r>
              <a:rPr lang="en-US" sz="3979" b="1" i="0" spc="167" baseline="0" dirty="0">
                <a:solidFill>
                  <a:srgbClr val="06175E"/>
                </a:solidFill>
                <a:latin typeface="Arial"/>
              </a:rPr>
              <a:t> </a:t>
            </a:r>
            <a:r>
              <a:rPr lang="en-US" sz="3979" b="1" i="0" spc="-35" baseline="0" dirty="0">
                <a:solidFill>
                  <a:srgbClr val="06175E"/>
                </a:solidFill>
                <a:latin typeface="Arial"/>
              </a:rPr>
              <a:t>käy</a:t>
            </a:r>
            <a:r>
              <a:rPr lang="en-US" sz="3979" b="1" i="0" spc="0" baseline="0" dirty="0">
                <a:solidFill>
                  <a:srgbClr val="06175E"/>
                </a:solidFill>
                <a:latin typeface="Arial"/>
              </a:rPr>
              <a:t> </a:t>
            </a:r>
            <a:r>
              <a:rPr lang="en-US" sz="3979" b="1" i="0" spc="-27" baseline="0" dirty="0">
                <a:solidFill>
                  <a:srgbClr val="06175E"/>
                </a:solidFill>
                <a:latin typeface="Arial"/>
              </a:rPr>
              <a:t>E</a:t>
            </a:r>
            <a:r>
              <a:rPr lang="en-US" sz="3979" b="1" i="0" spc="0" baseline="0" dirty="0">
                <a:solidFill>
                  <a:srgbClr val="06175E"/>
                </a:solidFill>
                <a:latin typeface="Arial"/>
              </a:rPr>
              <a:t>l</a:t>
            </a:r>
            <a:r>
              <a:rPr lang="en-US" sz="3979" b="1" i="0" spc="-35" baseline="0" dirty="0">
                <a:solidFill>
                  <a:srgbClr val="06175E"/>
                </a:solidFill>
                <a:latin typeface="Arial"/>
              </a:rPr>
              <a:t>sa</a:t>
            </a:r>
            <a:r>
              <a:rPr lang="en-US" sz="3979" b="1" i="0" spc="-27" baseline="0" dirty="0">
                <a:solidFill>
                  <a:srgbClr val="06175E"/>
                </a:solidFill>
                <a:latin typeface="Arial"/>
              </a:rPr>
              <a:t>n</a:t>
            </a:r>
            <a:r>
              <a:rPr lang="en-US" sz="3979" b="1" i="0" spc="0" baseline="0" dirty="0">
                <a:solidFill>
                  <a:srgbClr val="06175E"/>
                </a:solidFill>
                <a:latin typeface="Arial"/>
              </a:rPr>
              <a:t> </a:t>
            </a:r>
          </a:p>
          <a:p>
            <a:pPr marL="0">
              <a:lnSpc>
                <a:spcPts val="3829"/>
              </a:lnSpc>
            </a:pPr>
            <a:r>
              <a:rPr lang="en-US" sz="3979" b="1" i="0" spc="0" baseline="0" dirty="0">
                <a:solidFill>
                  <a:srgbClr val="06175E"/>
                </a:solidFill>
                <a:latin typeface="Arial"/>
              </a:rPr>
              <a:t>l</a:t>
            </a:r>
            <a:r>
              <a:rPr lang="en-US" sz="3979" b="1" i="0" spc="-27" baseline="0" dirty="0">
                <a:solidFill>
                  <a:srgbClr val="06175E"/>
                </a:solidFill>
                <a:latin typeface="Arial"/>
              </a:rPr>
              <a:t>uon</a:t>
            </a:r>
            <a:r>
              <a:rPr lang="en-US" sz="3979" b="1" i="0" spc="0" baseline="0" dirty="0">
                <a:solidFill>
                  <a:srgbClr val="06175E"/>
                </a:solidFill>
                <a:latin typeface="Arial"/>
              </a:rPr>
              <a:t>a</a:t>
            </a:r>
          </a:p>
        </p:txBody>
      </p:sp>
      <p:sp>
        <p:nvSpPr>
          <p:cNvPr id="275" name="Rectangle 275"/>
          <p:cNvSpPr/>
          <p:nvPr/>
        </p:nvSpPr>
        <p:spPr>
          <a:xfrm>
            <a:off x="923925" y="2958310"/>
            <a:ext cx="4858523" cy="76412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2" b="0" i="0" spc="0" baseline="0" dirty="0">
                <a:solidFill>
                  <a:srgbClr val="06175E"/>
                </a:solidFill>
                <a:latin typeface="Arial"/>
              </a:rPr>
              <a:t>K</a:t>
            </a:r>
            <a:r>
              <a:rPr lang="en-US" sz="1802" b="0" i="0" spc="-25" baseline="0" dirty="0">
                <a:solidFill>
                  <a:srgbClr val="06175E"/>
                </a:solidFill>
                <a:latin typeface="Arial"/>
              </a:rPr>
              <a:t>o</a:t>
            </a:r>
            <a:r>
              <a:rPr lang="en-US" sz="1802" b="0" i="0" spc="0" baseline="0" dirty="0">
                <a:solidFill>
                  <a:srgbClr val="06175E"/>
                </a:solidFill>
                <a:latin typeface="Arial"/>
              </a:rPr>
              <a:t>t</a:t>
            </a:r>
            <a:r>
              <a:rPr lang="en-US" sz="1802" b="0" i="0" spc="-25" baseline="0" dirty="0">
                <a:solidFill>
                  <a:srgbClr val="06175E"/>
                </a:solidFill>
                <a:latin typeface="Arial"/>
              </a:rPr>
              <a:t>i</a:t>
            </a:r>
            <a:r>
              <a:rPr lang="en-US" sz="1802" b="0" i="0" spc="0" baseline="0" dirty="0">
                <a:solidFill>
                  <a:srgbClr val="06175E"/>
                </a:solidFill>
                <a:latin typeface="Arial"/>
              </a:rPr>
              <a:t>h</a:t>
            </a:r>
            <a:r>
              <a:rPr lang="en-US" sz="1802" b="0" i="0" spc="-25" baseline="0" dirty="0">
                <a:solidFill>
                  <a:srgbClr val="06175E"/>
                </a:solidFill>
                <a:latin typeface="Arial"/>
              </a:rPr>
              <a:t>oi</a:t>
            </a:r>
            <a:r>
              <a:rPr lang="en-US" sz="1802" b="0" i="0" spc="0" baseline="0" dirty="0">
                <a:solidFill>
                  <a:srgbClr val="06175E"/>
                </a:solidFill>
                <a:latin typeface="Arial"/>
              </a:rPr>
              <a:t>t</a:t>
            </a:r>
            <a:r>
              <a:rPr lang="en-US" sz="1802" b="0" i="0" spc="503" baseline="0" dirty="0">
                <a:solidFill>
                  <a:srgbClr val="06175E"/>
                </a:solidFill>
                <a:latin typeface="Arial"/>
              </a:rPr>
              <a:t>o</a:t>
            </a:r>
            <a:r>
              <a:rPr lang="en-US" sz="1802" b="0" i="0" spc="0" baseline="0" dirty="0">
                <a:solidFill>
                  <a:srgbClr val="06175E"/>
                </a:solidFill>
                <a:latin typeface="Arial"/>
              </a:rPr>
              <a:t>h</a:t>
            </a:r>
            <a:r>
              <a:rPr lang="en-US" sz="1802" b="0" i="0" spc="-27" baseline="0" dirty="0">
                <a:solidFill>
                  <a:srgbClr val="06175E"/>
                </a:solidFill>
                <a:latin typeface="Arial"/>
              </a:rPr>
              <a:t>o</a:t>
            </a:r>
            <a:r>
              <a:rPr lang="en-US" sz="1802" b="0" i="0" spc="-25" baseline="0" dirty="0">
                <a:solidFill>
                  <a:srgbClr val="06175E"/>
                </a:solidFill>
                <a:latin typeface="Arial"/>
              </a:rPr>
              <a:t>i</a:t>
            </a:r>
            <a:r>
              <a:rPr lang="en-US" sz="1802" b="0" i="0" spc="0" baseline="0" dirty="0">
                <a:solidFill>
                  <a:srgbClr val="06175E"/>
                </a:solidFill>
                <a:latin typeface="Arial"/>
              </a:rPr>
              <a:t>t</a:t>
            </a:r>
            <a:r>
              <a:rPr lang="en-US" sz="1802" b="0" i="0" spc="-27" baseline="0" dirty="0">
                <a:solidFill>
                  <a:srgbClr val="06175E"/>
                </a:solidFill>
                <a:latin typeface="Arial"/>
              </a:rPr>
              <a:t>a</a:t>
            </a:r>
            <a:r>
              <a:rPr lang="en-US" sz="1802" b="0" i="0" spc="502" baseline="0" dirty="0">
                <a:solidFill>
                  <a:srgbClr val="06175E"/>
                </a:solidFill>
                <a:latin typeface="Arial"/>
              </a:rPr>
              <a:t>a</a:t>
            </a:r>
            <a:r>
              <a:rPr lang="en-US" sz="1802" b="0" i="0" spc="0" baseline="0" dirty="0">
                <a:solidFill>
                  <a:srgbClr val="06175E"/>
                </a:solidFill>
                <a:latin typeface="Arial"/>
              </a:rPr>
              <a:t>Els</a:t>
            </a:r>
            <a:r>
              <a:rPr lang="en-US" sz="1802" b="0" i="0" spc="-25" baseline="0" dirty="0">
                <a:solidFill>
                  <a:srgbClr val="06175E"/>
                </a:solidFill>
                <a:latin typeface="Arial"/>
              </a:rPr>
              <a:t>a</a:t>
            </a:r>
            <a:r>
              <a:rPr lang="en-US" sz="1802" b="0" i="0" spc="498" baseline="0" dirty="0">
                <a:solidFill>
                  <a:srgbClr val="06175E"/>
                </a:solidFill>
                <a:latin typeface="Arial"/>
              </a:rPr>
              <a:t>a</a:t>
            </a:r>
            <a:r>
              <a:rPr lang="en-US" sz="1802" b="0" i="0" spc="0" baseline="0" dirty="0">
                <a:solidFill>
                  <a:srgbClr val="06175E"/>
                </a:solidFill>
                <a:latin typeface="Arial"/>
              </a:rPr>
              <a:t>t</a:t>
            </a:r>
            <a:r>
              <a:rPr lang="en-US" sz="1802" b="0" i="0" spc="-27" baseline="0" dirty="0">
                <a:solidFill>
                  <a:srgbClr val="06175E"/>
                </a:solidFill>
                <a:latin typeface="Arial"/>
              </a:rPr>
              <a:t>a</a:t>
            </a:r>
            <a:r>
              <a:rPr lang="en-US" sz="1802" b="0" i="0" spc="-75" baseline="0" dirty="0">
                <a:solidFill>
                  <a:srgbClr val="06175E"/>
                </a:solidFill>
                <a:latin typeface="Arial"/>
              </a:rPr>
              <a:t>v</a:t>
            </a:r>
            <a:r>
              <a:rPr lang="en-US" sz="1802" b="0" i="0" spc="-27" baseline="0" dirty="0">
                <a:solidFill>
                  <a:srgbClr val="06175E"/>
                </a:solidFill>
                <a:latin typeface="Arial"/>
              </a:rPr>
              <a:t>a</a:t>
            </a:r>
            <a:r>
              <a:rPr lang="en-US" sz="1802" b="0" i="0" spc="0" baseline="0" dirty="0">
                <a:solidFill>
                  <a:srgbClr val="06175E"/>
                </a:solidFill>
                <a:latin typeface="Arial"/>
              </a:rPr>
              <a:t>n</a:t>
            </a:r>
            <a:r>
              <a:rPr lang="en-US" sz="1802" b="0" i="0" spc="-27" baseline="0" dirty="0">
                <a:solidFill>
                  <a:srgbClr val="06175E"/>
                </a:solidFill>
                <a:latin typeface="Arial"/>
              </a:rPr>
              <a:t>o</a:t>
            </a:r>
            <a:r>
              <a:rPr lang="en-US" sz="1802" b="0" i="0" spc="0" baseline="0" dirty="0">
                <a:solidFill>
                  <a:srgbClr val="06175E"/>
                </a:solidFill>
                <a:latin typeface="Arial"/>
              </a:rPr>
              <a:t>m</a:t>
            </a:r>
            <a:r>
              <a:rPr lang="en-US" sz="1802" b="0" i="0" spc="-28" baseline="0" dirty="0">
                <a:solidFill>
                  <a:srgbClr val="06175E"/>
                </a:solidFill>
                <a:latin typeface="Arial"/>
              </a:rPr>
              <a:t>a</a:t>
            </a:r>
            <a:r>
              <a:rPr lang="en-US" sz="1802" b="0" i="0" spc="-25" baseline="0" dirty="0">
                <a:solidFill>
                  <a:srgbClr val="06175E"/>
                </a:solidFill>
                <a:latin typeface="Arial"/>
              </a:rPr>
              <a:t>i</a:t>
            </a:r>
            <a:r>
              <a:rPr lang="en-US" sz="1802" b="0" i="0" spc="0" baseline="0" dirty="0">
                <a:solidFill>
                  <a:srgbClr val="06175E"/>
                </a:solidFill>
                <a:latin typeface="Arial"/>
              </a:rPr>
              <a:t>s</a:t>
            </a:r>
            <a:r>
              <a:rPr lang="en-US" sz="1802" b="0" i="0" spc="-27" baseline="0" dirty="0">
                <a:solidFill>
                  <a:srgbClr val="06175E"/>
                </a:solidFill>
                <a:latin typeface="Arial"/>
              </a:rPr>
              <a:t>i</a:t>
            </a:r>
            <a:r>
              <a:rPr lang="en-US" sz="1802" b="0" i="0" spc="658" baseline="0" dirty="0">
                <a:solidFill>
                  <a:srgbClr val="06175E"/>
                </a:solidFill>
                <a:latin typeface="Arial"/>
              </a:rPr>
              <a:t>n</a:t>
            </a:r>
            <a:r>
              <a:rPr lang="en-US" sz="1802" b="0" i="0" spc="-75" baseline="0" dirty="0">
                <a:solidFill>
                  <a:srgbClr val="06175E"/>
                </a:solidFill>
                <a:latin typeface="Arial"/>
              </a:rPr>
              <a:t>v</a:t>
            </a:r>
            <a:r>
              <a:rPr lang="en-US" sz="1802" b="0" i="0" spc="-27" baseline="0" dirty="0">
                <a:solidFill>
                  <a:srgbClr val="06175E"/>
                </a:solidFill>
                <a:latin typeface="Arial"/>
              </a:rPr>
              <a:t>a</a:t>
            </a:r>
            <a:r>
              <a:rPr lang="en-US" sz="1802" b="0" i="0" spc="0" baseline="0" dirty="0">
                <a:solidFill>
                  <a:srgbClr val="06175E"/>
                </a:solidFill>
                <a:latin typeface="Arial"/>
              </a:rPr>
              <a:t>r</a:t>
            </a:r>
            <a:r>
              <a:rPr lang="en-US" sz="1802" b="0" i="0" spc="-27" baseline="0" dirty="0">
                <a:solidFill>
                  <a:srgbClr val="06175E"/>
                </a:solidFill>
                <a:latin typeface="Arial"/>
              </a:rPr>
              <a:t>o</a:t>
            </a:r>
            <a:r>
              <a:rPr lang="en-US" sz="1802" b="0" i="0" spc="0" baseline="0" dirty="0">
                <a:solidFill>
                  <a:srgbClr val="06175E"/>
                </a:solidFill>
                <a:latin typeface="Arial"/>
              </a:rPr>
              <a:t>t</a:t>
            </a:r>
            <a:r>
              <a:rPr lang="en-US" sz="1802" b="0" i="0" spc="-27" baseline="0" dirty="0">
                <a:solidFill>
                  <a:srgbClr val="06175E"/>
                </a:solidFill>
                <a:latin typeface="Arial"/>
              </a:rPr>
              <a:t>o</a:t>
            </a:r>
            <a:r>
              <a:rPr lang="en-US" sz="1802" b="0" i="0" spc="-25" baseline="0" dirty="0">
                <a:solidFill>
                  <a:srgbClr val="06175E"/>
                </a:solidFill>
                <a:latin typeface="Arial"/>
              </a:rPr>
              <a:t>i</a:t>
            </a:r>
            <a:r>
              <a:rPr lang="en-US" sz="1802" b="0" i="0" spc="0" baseline="0" dirty="0">
                <a:solidFill>
                  <a:srgbClr val="06175E"/>
                </a:solidFill>
                <a:latin typeface="Arial"/>
              </a:rPr>
              <a:t>m</a:t>
            </a:r>
            <a:r>
              <a:rPr lang="en-US" sz="1802" b="0" i="0" spc="-23" baseline="0" dirty="0">
                <a:solidFill>
                  <a:srgbClr val="06175E"/>
                </a:solidFill>
                <a:latin typeface="Arial"/>
              </a:rPr>
              <a:t>i</a:t>
            </a:r>
            <a:r>
              <a:rPr lang="en-US" sz="1802" b="0" i="0" spc="0" baseline="0" dirty="0">
                <a:solidFill>
                  <a:srgbClr val="06175E"/>
                </a:solidFill>
                <a:latin typeface="Arial"/>
              </a:rPr>
              <a:t>n. </a:t>
            </a:r>
          </a:p>
          <a:p>
            <a:pPr marL="0">
              <a:lnSpc>
                <a:spcPts val="3605"/>
              </a:lnSpc>
            </a:pPr>
            <a:r>
              <a:rPr lang="en-US" sz="1802" b="0" i="0" spc="-23" baseline="0" dirty="0">
                <a:solidFill>
                  <a:srgbClr val="06175E"/>
                </a:solidFill>
                <a:latin typeface="Arial"/>
              </a:rPr>
              <a:t>N</a:t>
            </a:r>
            <a:r>
              <a:rPr lang="en-US" sz="1802" b="0" i="0" spc="-25" baseline="0" dirty="0">
                <a:solidFill>
                  <a:srgbClr val="06175E"/>
                </a:solidFill>
                <a:latin typeface="Arial"/>
              </a:rPr>
              <a:t>ii</a:t>
            </a:r>
            <a:r>
              <a:rPr lang="en-US" sz="1802" b="0" i="0" spc="0" baseline="0" dirty="0">
                <a:solidFill>
                  <a:srgbClr val="06175E"/>
                </a:solidFill>
                <a:latin typeface="Arial"/>
              </a:rPr>
              <a:t>ll</a:t>
            </a:r>
            <a:r>
              <a:rPr lang="en-US" sz="1802" b="0" i="0" spc="502" baseline="0" dirty="0">
                <a:solidFill>
                  <a:srgbClr val="06175E"/>
                </a:solidFill>
                <a:latin typeface="Arial"/>
              </a:rPr>
              <a:t>ä</a:t>
            </a:r>
            <a:r>
              <a:rPr lang="en-US" sz="1802" b="0" i="0" spc="0" baseline="0" dirty="0">
                <a:solidFill>
                  <a:srgbClr val="06175E"/>
                </a:solidFill>
                <a:latin typeface="Arial"/>
              </a:rPr>
              <a:t>pyr</a:t>
            </a:r>
            <a:r>
              <a:rPr lang="en-US" sz="1802" b="0" i="0" spc="-27" baseline="0" dirty="0">
                <a:solidFill>
                  <a:srgbClr val="06175E"/>
                </a:solidFill>
                <a:latin typeface="Arial"/>
              </a:rPr>
              <a:t>i</a:t>
            </a:r>
            <a:r>
              <a:rPr lang="en-US" sz="1802" b="0" i="0" spc="0" baseline="0" dirty="0">
                <a:solidFill>
                  <a:srgbClr val="06175E"/>
                </a:solidFill>
                <a:latin typeface="Arial"/>
              </a:rPr>
              <a:t>t</a:t>
            </a:r>
            <a:r>
              <a:rPr lang="en-US" sz="1802" b="0" i="0" spc="-27" baseline="0" dirty="0">
                <a:solidFill>
                  <a:srgbClr val="06175E"/>
                </a:solidFill>
                <a:latin typeface="Arial"/>
              </a:rPr>
              <a:t>ää</a:t>
            </a:r>
            <a:r>
              <a:rPr lang="en-US" sz="1802" b="0" i="0" spc="506" baseline="0" dirty="0">
                <a:solidFill>
                  <a:srgbClr val="06175E"/>
                </a:solidFill>
                <a:latin typeface="Arial"/>
              </a:rPr>
              <a:t>n</a:t>
            </a:r>
            <a:r>
              <a:rPr lang="en-US" sz="1802" b="0" i="0" spc="-27" baseline="0" dirty="0">
                <a:solidFill>
                  <a:srgbClr val="06175E"/>
                </a:solidFill>
                <a:latin typeface="Arial"/>
              </a:rPr>
              <a:t>e</a:t>
            </a:r>
            <a:r>
              <a:rPr lang="en-US" sz="1802" b="0" i="0" spc="0" baseline="0" dirty="0">
                <a:solidFill>
                  <a:srgbClr val="06175E"/>
                </a:solidFill>
                <a:latin typeface="Arial"/>
              </a:rPr>
              <a:t>st</a:t>
            </a:r>
            <a:r>
              <a:rPr lang="en-US" sz="1802" b="0" i="0" spc="-27" baseline="0" dirty="0">
                <a:solidFill>
                  <a:srgbClr val="06175E"/>
                </a:solidFill>
                <a:latin typeface="Arial"/>
              </a:rPr>
              <a:t>ä</a:t>
            </a:r>
            <a:r>
              <a:rPr lang="en-US" sz="1802" b="0" i="0" spc="0" baseline="0" dirty="0">
                <a:solidFill>
                  <a:srgbClr val="06175E"/>
                </a:solidFill>
                <a:latin typeface="Arial"/>
              </a:rPr>
              <a:t>m</a:t>
            </a:r>
            <a:r>
              <a:rPr lang="en-US" sz="1802" b="0" i="0" spc="-28" baseline="0" dirty="0">
                <a:solidFill>
                  <a:srgbClr val="06175E"/>
                </a:solidFill>
                <a:latin typeface="Arial"/>
              </a:rPr>
              <a:t>ä</a:t>
            </a:r>
            <a:r>
              <a:rPr lang="en-US" sz="1802" b="0" i="0" spc="-27" baseline="0" dirty="0">
                <a:solidFill>
                  <a:srgbClr val="06175E"/>
                </a:solidFill>
                <a:latin typeface="Arial"/>
              </a:rPr>
              <a:t>ä</a:t>
            </a:r>
            <a:r>
              <a:rPr lang="en-US" sz="1802" b="0" i="0" spc="578" baseline="0" dirty="0">
                <a:solidFill>
                  <a:srgbClr val="06175E"/>
                </a:solidFill>
                <a:latin typeface="Arial"/>
              </a:rPr>
              <a:t>n</a:t>
            </a:r>
            <a:r>
              <a:rPr lang="en-US" sz="1802" b="0" i="0" spc="0" baseline="0" dirty="0">
                <a:solidFill>
                  <a:srgbClr val="06175E"/>
                </a:solidFill>
                <a:latin typeface="Arial"/>
              </a:rPr>
              <a:t>m</a:t>
            </a:r>
            <a:r>
              <a:rPr lang="en-US" sz="1802" b="0" i="0" spc="-23" baseline="0" dirty="0">
                <a:solidFill>
                  <a:srgbClr val="06175E"/>
                </a:solidFill>
                <a:latin typeface="Arial"/>
              </a:rPr>
              <a:t>i</a:t>
            </a:r>
            <a:r>
              <a:rPr lang="en-US" sz="1802" b="0" i="0" spc="0" baseline="0" dirty="0">
                <a:solidFill>
                  <a:srgbClr val="06175E"/>
                </a:solidFill>
                <a:latin typeface="Arial"/>
              </a:rPr>
              <a:t>kr</a:t>
            </a:r>
            <a:r>
              <a:rPr lang="en-US" sz="1802" b="0" i="0" spc="-21" baseline="0" dirty="0">
                <a:solidFill>
                  <a:srgbClr val="06175E"/>
                </a:solidFill>
                <a:latin typeface="Arial"/>
              </a:rPr>
              <a:t>o</a:t>
            </a:r>
            <a:r>
              <a:rPr lang="en-US" sz="1802" b="0" i="0" spc="0" baseline="0" dirty="0">
                <a:solidFill>
                  <a:srgbClr val="06175E"/>
                </a:solidFill>
                <a:latin typeface="Arial"/>
              </a:rPr>
              <a:t>b</a:t>
            </a:r>
            <a:r>
              <a:rPr lang="en-US" sz="1802" b="0" i="0" spc="-25" baseline="0" dirty="0">
                <a:solidFill>
                  <a:srgbClr val="06175E"/>
                </a:solidFill>
                <a:latin typeface="Arial"/>
              </a:rPr>
              <a:t>ie</a:t>
            </a:r>
            <a:r>
              <a:rPr lang="en-US" sz="1802" b="0" i="0" spc="491" baseline="0" dirty="0">
                <a:solidFill>
                  <a:srgbClr val="06175E"/>
                </a:solidFill>
                <a:latin typeface="Arial"/>
              </a:rPr>
              <a:t>n</a:t>
            </a:r>
            <a:r>
              <a:rPr lang="en-US" sz="1802" b="0" i="0" spc="0" baseline="0" dirty="0">
                <a:solidFill>
                  <a:srgbClr val="06175E"/>
                </a:solidFill>
                <a:latin typeface="Arial"/>
              </a:rPr>
              <a:t>s</a:t>
            </a:r>
            <a:r>
              <a:rPr lang="en-US" sz="1802" b="0" i="0" spc="-27" baseline="0" dirty="0">
                <a:solidFill>
                  <a:srgbClr val="06175E"/>
                </a:solidFill>
                <a:latin typeface="Arial"/>
              </a:rPr>
              <a:t>i</a:t>
            </a:r>
            <a:r>
              <a:rPr lang="en-US" sz="1802" b="0" i="0" spc="-25" baseline="0" dirty="0">
                <a:solidFill>
                  <a:srgbClr val="06175E"/>
                </a:solidFill>
                <a:latin typeface="Arial"/>
              </a:rPr>
              <a:t>i</a:t>
            </a:r>
            <a:r>
              <a:rPr lang="en-US" sz="1802" b="0" i="0" spc="0" baseline="0" dirty="0">
                <a:solidFill>
                  <a:srgbClr val="06175E"/>
                </a:solidFill>
                <a:latin typeface="Arial"/>
              </a:rPr>
              <a:t>rtym</a:t>
            </a:r>
            <a:r>
              <a:rPr lang="en-US" sz="1802" b="0" i="0" spc="-27" baseline="0" dirty="0">
                <a:solidFill>
                  <a:srgbClr val="06175E"/>
                </a:solidFill>
                <a:latin typeface="Arial"/>
              </a:rPr>
              <a:t>i</a:t>
            </a:r>
            <a:r>
              <a:rPr lang="en-US" sz="1802" b="0" i="0" spc="0" baseline="0" dirty="0">
                <a:solidFill>
                  <a:srgbClr val="06175E"/>
                </a:solidFill>
                <a:latin typeface="Arial"/>
              </a:rPr>
              <a:t>n</a:t>
            </a:r>
            <a:r>
              <a:rPr lang="en-US" sz="1802" b="0" i="0" spc="-27" baseline="0" dirty="0">
                <a:solidFill>
                  <a:srgbClr val="06175E"/>
                </a:solidFill>
                <a:latin typeface="Arial"/>
              </a:rPr>
              <a:t>e</a:t>
            </a:r>
            <a:r>
              <a:rPr lang="en-US" sz="1802" b="0" i="0" spc="0" baseline="0" dirty="0">
                <a:solidFill>
                  <a:srgbClr val="06175E"/>
                </a:solidFill>
                <a:latin typeface="Arial"/>
              </a:rPr>
              <a:t>n</a:t>
            </a:r>
          </a:p>
        </p:txBody>
      </p:sp>
      <p:sp>
        <p:nvSpPr>
          <p:cNvPr id="276" name="Rectangle 276"/>
          <p:cNvSpPr/>
          <p:nvPr/>
        </p:nvSpPr>
        <p:spPr>
          <a:xfrm>
            <a:off x="1381378" y="3810734"/>
            <a:ext cx="4746204" cy="130485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177" b="0" i="0" spc="1940" baseline="0" dirty="0">
                <a:solidFill>
                  <a:srgbClr val="06175E"/>
                </a:solidFill>
                <a:latin typeface="ArialMT"/>
              </a:rPr>
              <a:t>•</a:t>
            </a:r>
            <a:r>
              <a:rPr lang="en-US" sz="2177" b="0" i="0" spc="0" baseline="0" dirty="0">
                <a:solidFill>
                  <a:srgbClr val="06175E"/>
                </a:solidFill>
                <a:latin typeface="Arial"/>
              </a:rPr>
              <a:t>t</a:t>
            </a:r>
            <a:r>
              <a:rPr lang="en-US" sz="2177" b="0" i="0" spc="-117" baseline="0" dirty="0">
                <a:solidFill>
                  <a:srgbClr val="06175E"/>
                </a:solidFill>
                <a:latin typeface="Arial"/>
              </a:rPr>
              <a:t>y</a:t>
            </a:r>
            <a:r>
              <a:rPr lang="en-US" sz="2177" b="0" i="0" spc="0" baseline="0" dirty="0">
                <a:solidFill>
                  <a:srgbClr val="06175E"/>
                </a:solidFill>
                <a:latin typeface="Arial"/>
              </a:rPr>
              <a:t>önt</a:t>
            </a:r>
            <a:r>
              <a:rPr lang="en-US" sz="2177" b="0" i="0" spc="-13" baseline="0" dirty="0">
                <a:solidFill>
                  <a:srgbClr val="06175E"/>
                </a:solidFill>
                <a:latin typeface="Arial"/>
              </a:rPr>
              <a:t>e</a:t>
            </a:r>
            <a:r>
              <a:rPr lang="en-US" sz="2177" b="0" i="0" spc="-37" baseline="0" dirty="0">
                <a:solidFill>
                  <a:srgbClr val="06175E"/>
                </a:solidFill>
                <a:latin typeface="Arial"/>
              </a:rPr>
              <a:t>k</a:t>
            </a:r>
            <a:r>
              <a:rPr lang="en-US" sz="2177" b="0" i="0" spc="0" baseline="0" dirty="0">
                <a:solidFill>
                  <a:srgbClr val="06175E"/>
                </a:solidFill>
                <a:latin typeface="Arial"/>
              </a:rPr>
              <a:t>ijäst</a:t>
            </a:r>
            <a:r>
              <a:rPr lang="en-US" sz="2177" b="0" i="0" spc="810" baseline="0" dirty="0">
                <a:solidFill>
                  <a:srgbClr val="06175E"/>
                </a:solidFill>
                <a:latin typeface="Arial"/>
              </a:rPr>
              <a:t>ä</a:t>
            </a:r>
            <a:r>
              <a:rPr lang="en-US" sz="2177" b="0" i="0" spc="0" baseline="0" dirty="0">
                <a:solidFill>
                  <a:srgbClr val="06175E"/>
                </a:solidFill>
                <a:latin typeface="Arial"/>
              </a:rPr>
              <a:t>potilaaseen</a:t>
            </a:r>
          </a:p>
          <a:p>
            <a:pPr marL="0">
              <a:lnSpc>
                <a:spcPts val="3680"/>
              </a:lnSpc>
            </a:pPr>
            <a:r>
              <a:rPr lang="en-US" sz="2177" b="0" i="0" spc="1940" baseline="0" dirty="0">
                <a:solidFill>
                  <a:srgbClr val="06175E"/>
                </a:solidFill>
                <a:latin typeface="ArialMT"/>
              </a:rPr>
              <a:t>•</a:t>
            </a:r>
            <a:r>
              <a:rPr lang="en-US" sz="2177" b="0" i="0" spc="0" baseline="0" dirty="0">
                <a:solidFill>
                  <a:srgbClr val="06175E"/>
                </a:solidFill>
                <a:latin typeface="Arial"/>
              </a:rPr>
              <a:t>t</a:t>
            </a:r>
            <a:r>
              <a:rPr lang="en-US" sz="2177" b="0" i="0" spc="-13" baseline="0" dirty="0">
                <a:solidFill>
                  <a:srgbClr val="06175E"/>
                </a:solidFill>
                <a:latin typeface="Arial"/>
              </a:rPr>
              <a:t>o</a:t>
            </a:r>
            <a:r>
              <a:rPr lang="en-US" sz="2177" b="0" i="0" spc="0" baseline="0" dirty="0">
                <a:solidFill>
                  <a:srgbClr val="06175E"/>
                </a:solidFill>
                <a:latin typeface="Arial"/>
              </a:rPr>
              <a:t>isii</a:t>
            </a:r>
            <a:r>
              <a:rPr lang="en-US" sz="2177" b="0" i="0" spc="522" baseline="0" dirty="0">
                <a:solidFill>
                  <a:srgbClr val="06175E"/>
                </a:solidFill>
                <a:latin typeface="Arial"/>
              </a:rPr>
              <a:t>n</a:t>
            </a:r>
            <a:r>
              <a:rPr lang="en-US" sz="2177" b="0" i="0" spc="-10" baseline="0" dirty="0">
                <a:solidFill>
                  <a:srgbClr val="06175E"/>
                </a:solidFill>
                <a:latin typeface="Arial"/>
              </a:rPr>
              <a:t>po</a:t>
            </a:r>
            <a:r>
              <a:rPr lang="en-US" sz="2177" b="0" i="0" spc="0" baseline="0" dirty="0">
                <a:solidFill>
                  <a:srgbClr val="06175E"/>
                </a:solidFill>
                <a:latin typeface="Arial"/>
              </a:rPr>
              <a:t>til</a:t>
            </a:r>
            <a:r>
              <a:rPr lang="en-US" sz="2177" b="0" i="0" spc="-10" baseline="0" dirty="0">
                <a:solidFill>
                  <a:srgbClr val="06175E"/>
                </a:solidFill>
                <a:latin typeface="Arial"/>
              </a:rPr>
              <a:t>a</a:t>
            </a:r>
            <a:r>
              <a:rPr lang="en-US" sz="2177" b="0" i="0" spc="0" baseline="0" dirty="0">
                <a:solidFill>
                  <a:srgbClr val="06175E"/>
                </a:solidFill>
                <a:latin typeface="Arial"/>
              </a:rPr>
              <a:t>isii</a:t>
            </a:r>
            <a:r>
              <a:rPr lang="en-US" sz="2177" b="0" i="0" spc="534" baseline="0" dirty="0">
                <a:solidFill>
                  <a:srgbClr val="06175E"/>
                </a:solidFill>
                <a:latin typeface="Arial"/>
              </a:rPr>
              <a:t>n</a:t>
            </a:r>
            <a:r>
              <a:rPr lang="en-US" sz="2177" b="0" i="0" spc="-10" baseline="0" dirty="0">
                <a:solidFill>
                  <a:srgbClr val="06175E"/>
                </a:solidFill>
                <a:latin typeface="Arial"/>
              </a:rPr>
              <a:t>ho</a:t>
            </a:r>
            <a:r>
              <a:rPr lang="en-US" sz="2177" b="0" i="0" spc="0" baseline="0" dirty="0">
                <a:solidFill>
                  <a:srgbClr val="06175E"/>
                </a:solidFill>
                <a:latin typeface="Arial"/>
              </a:rPr>
              <a:t>it</a:t>
            </a:r>
            <a:r>
              <a:rPr lang="en-US" sz="2177" b="0" i="0" spc="-15" baseline="0" dirty="0">
                <a:solidFill>
                  <a:srgbClr val="06175E"/>
                </a:solidFill>
                <a:latin typeface="Arial"/>
              </a:rPr>
              <a:t>a</a:t>
            </a:r>
            <a:r>
              <a:rPr lang="en-US" sz="2177" b="0" i="0" spc="0" baseline="0" dirty="0">
                <a:solidFill>
                  <a:srgbClr val="06175E"/>
                </a:solidFill>
                <a:latin typeface="Arial"/>
              </a:rPr>
              <a:t>j</a:t>
            </a:r>
            <a:r>
              <a:rPr lang="en-US" sz="2177" b="0" i="0" spc="-10" baseline="0" dirty="0">
                <a:solidFill>
                  <a:srgbClr val="06175E"/>
                </a:solidFill>
                <a:latin typeface="Arial"/>
              </a:rPr>
              <a:t>a</a:t>
            </a:r>
            <a:r>
              <a:rPr lang="en-US" sz="2177" b="0" i="0" spc="676" baseline="0" dirty="0">
                <a:solidFill>
                  <a:srgbClr val="06175E"/>
                </a:solidFill>
                <a:latin typeface="Arial"/>
              </a:rPr>
              <a:t>n</a:t>
            </a:r>
            <a:r>
              <a:rPr lang="en-US" sz="2177" b="0" i="0" spc="-113" baseline="0" dirty="0">
                <a:solidFill>
                  <a:srgbClr val="06175E"/>
                </a:solidFill>
                <a:latin typeface="Arial"/>
              </a:rPr>
              <a:t>v</a:t>
            </a:r>
            <a:r>
              <a:rPr lang="en-US" sz="2177" b="0" i="0" spc="-10" baseline="0" dirty="0">
                <a:solidFill>
                  <a:srgbClr val="06175E"/>
                </a:solidFill>
                <a:latin typeface="Arial"/>
              </a:rPr>
              <a:t>ä</a:t>
            </a:r>
            <a:r>
              <a:rPr lang="en-US" sz="2177" b="0" i="0" spc="0" baseline="0" dirty="0">
                <a:solidFill>
                  <a:srgbClr val="06175E"/>
                </a:solidFill>
                <a:latin typeface="Arial"/>
              </a:rPr>
              <a:t>lit</a:t>
            </a:r>
            <a:r>
              <a:rPr lang="en-US" sz="2177" b="0" i="0" spc="-119" baseline="0" dirty="0">
                <a:solidFill>
                  <a:srgbClr val="06175E"/>
                </a:solidFill>
                <a:latin typeface="Arial"/>
              </a:rPr>
              <a:t>y</a:t>
            </a:r>
            <a:r>
              <a:rPr lang="en-US" sz="2177" b="0" i="0" spc="-39" baseline="0" dirty="0">
                <a:solidFill>
                  <a:srgbClr val="06175E"/>
                </a:solidFill>
                <a:latin typeface="Arial"/>
              </a:rPr>
              <a:t>k</a:t>
            </a:r>
            <a:r>
              <a:rPr lang="en-US" sz="2177" b="0" i="0" spc="0" baseline="0" dirty="0">
                <a:solidFill>
                  <a:srgbClr val="06175E"/>
                </a:solidFill>
                <a:latin typeface="Arial"/>
              </a:rPr>
              <a:t>s</a:t>
            </a:r>
            <a:r>
              <a:rPr lang="en-US" sz="2177" b="0" i="0" spc="-10" baseline="0" dirty="0">
                <a:solidFill>
                  <a:srgbClr val="06175E"/>
                </a:solidFill>
                <a:latin typeface="Arial"/>
              </a:rPr>
              <a:t>e</a:t>
            </a:r>
            <a:r>
              <a:rPr lang="en-US" sz="2177" b="0" i="0" spc="0" baseline="0" dirty="0">
                <a:solidFill>
                  <a:srgbClr val="06175E"/>
                </a:solidFill>
                <a:latin typeface="Arial"/>
              </a:rPr>
              <a:t>llä</a:t>
            </a:r>
          </a:p>
          <a:p>
            <a:pPr marL="0">
              <a:lnSpc>
                <a:spcPts val="3680"/>
              </a:lnSpc>
            </a:pPr>
            <a:r>
              <a:rPr lang="en-US" sz="2177" b="0" i="0" spc="1940" baseline="0" dirty="0">
                <a:solidFill>
                  <a:srgbClr val="06175E"/>
                </a:solidFill>
                <a:latin typeface="ArialMT"/>
              </a:rPr>
              <a:t>•</a:t>
            </a:r>
            <a:r>
              <a:rPr lang="en-US" sz="2177" b="0" i="0" spc="0" baseline="0" dirty="0">
                <a:solidFill>
                  <a:srgbClr val="06175E"/>
                </a:solidFill>
                <a:latin typeface="Arial"/>
              </a:rPr>
              <a:t>potilaast</a:t>
            </a:r>
            <a:r>
              <a:rPr lang="en-US" sz="2177" b="0" i="0" spc="662" baseline="0" dirty="0">
                <a:solidFill>
                  <a:srgbClr val="06175E"/>
                </a:solidFill>
                <a:latin typeface="Arial"/>
              </a:rPr>
              <a:t>a</a:t>
            </a:r>
            <a:r>
              <a:rPr lang="en-US" sz="2177" b="0" i="0" spc="0" baseline="0" dirty="0">
                <a:solidFill>
                  <a:srgbClr val="06175E"/>
                </a:solidFill>
                <a:latin typeface="Arial"/>
              </a:rPr>
              <a:t>ja </a:t>
            </a:r>
            <a:r>
              <a:rPr lang="en-US" sz="2177" b="0" i="0" spc="-10" baseline="0" dirty="0">
                <a:solidFill>
                  <a:srgbClr val="06175E"/>
                </a:solidFill>
                <a:latin typeface="Arial"/>
              </a:rPr>
              <a:t>häne</a:t>
            </a:r>
            <a:r>
              <a:rPr lang="en-US" sz="2177" b="0" i="0" spc="0" baseline="0" dirty="0">
                <a:solidFill>
                  <a:srgbClr val="06175E"/>
                </a:solidFill>
                <a:latin typeface="Arial"/>
              </a:rPr>
              <a:t>n</a:t>
            </a:r>
          </a:p>
        </p:txBody>
      </p:sp>
      <p:sp>
        <p:nvSpPr>
          <p:cNvPr id="277" name="Rectangle 277"/>
          <p:cNvSpPr/>
          <p:nvPr/>
        </p:nvSpPr>
        <p:spPr>
          <a:xfrm>
            <a:off x="1724660" y="5146140"/>
            <a:ext cx="3869662" cy="37001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177" b="0" i="0" spc="0" baseline="0" dirty="0">
                <a:solidFill>
                  <a:srgbClr val="06175E"/>
                </a:solidFill>
                <a:latin typeface="Arial"/>
              </a:rPr>
              <a:t>lähi</a:t>
            </a:r>
            <a:r>
              <a:rPr lang="en-US" sz="2177" b="0" i="0" spc="-111" baseline="0" dirty="0">
                <a:solidFill>
                  <a:srgbClr val="06175E"/>
                </a:solidFill>
                <a:latin typeface="Arial"/>
              </a:rPr>
              <a:t>y</a:t>
            </a:r>
            <a:r>
              <a:rPr lang="en-US" sz="2177" b="0" i="0" spc="0" baseline="0" dirty="0">
                <a:solidFill>
                  <a:srgbClr val="06175E"/>
                </a:solidFill>
                <a:latin typeface="Arial"/>
              </a:rPr>
              <a:t>mpärist</a:t>
            </a:r>
            <a:r>
              <a:rPr lang="en-US" sz="2177" b="0" i="0" spc="-13" baseline="0" dirty="0">
                <a:solidFill>
                  <a:srgbClr val="06175E"/>
                </a:solidFill>
                <a:latin typeface="Arial"/>
              </a:rPr>
              <a:t>ö</a:t>
            </a:r>
            <a:r>
              <a:rPr lang="en-US" sz="2177" b="0" i="0" spc="0" baseline="0" dirty="0">
                <a:solidFill>
                  <a:srgbClr val="06175E"/>
                </a:solidFill>
                <a:latin typeface="Arial"/>
              </a:rPr>
              <a:t>st</a:t>
            </a:r>
            <a:r>
              <a:rPr lang="en-US" sz="2177" b="0" i="0" spc="-13" baseline="0" dirty="0">
                <a:solidFill>
                  <a:srgbClr val="06175E"/>
                </a:solidFill>
                <a:latin typeface="Arial"/>
              </a:rPr>
              <a:t>ä</a:t>
            </a:r>
            <a:r>
              <a:rPr lang="en-US" sz="2177" b="0" i="0" spc="0" baseline="0" dirty="0">
                <a:solidFill>
                  <a:srgbClr val="06175E"/>
                </a:solidFill>
                <a:latin typeface="Arial"/>
              </a:rPr>
              <a:t>ä</a:t>
            </a:r>
            <a:r>
              <a:rPr lang="en-US" sz="2177" b="0" i="0" spc="744" baseline="0" dirty="0">
                <a:solidFill>
                  <a:srgbClr val="06175E"/>
                </a:solidFill>
                <a:latin typeface="Arial"/>
              </a:rPr>
              <a:t>n</a:t>
            </a:r>
            <a:r>
              <a:rPr lang="en-US" sz="2177" b="0" i="0" spc="0" baseline="0" dirty="0">
                <a:solidFill>
                  <a:srgbClr val="06175E"/>
                </a:solidFill>
                <a:latin typeface="Arial"/>
              </a:rPr>
              <a:t>t</a:t>
            </a:r>
            <a:r>
              <a:rPr lang="en-US" sz="2177" b="0" i="0" spc="-119" baseline="0" dirty="0">
                <a:solidFill>
                  <a:srgbClr val="06175E"/>
                </a:solidFill>
                <a:latin typeface="Arial"/>
              </a:rPr>
              <a:t>y</a:t>
            </a:r>
            <a:r>
              <a:rPr lang="en-US" sz="2177" b="0" i="0" spc="-10" baseline="0" dirty="0">
                <a:solidFill>
                  <a:srgbClr val="06175E"/>
                </a:solidFill>
                <a:latin typeface="Arial"/>
              </a:rPr>
              <a:t>ön</a:t>
            </a:r>
            <a:r>
              <a:rPr lang="en-US" sz="2177" b="0" i="0" spc="0" baseline="0" dirty="0">
                <a:solidFill>
                  <a:srgbClr val="06175E"/>
                </a:solidFill>
                <a:latin typeface="Arial"/>
              </a:rPr>
              <a:t>t</a:t>
            </a:r>
            <a:r>
              <a:rPr lang="en-US" sz="2177" b="0" i="0" spc="-15" baseline="0" dirty="0">
                <a:solidFill>
                  <a:srgbClr val="06175E"/>
                </a:solidFill>
                <a:latin typeface="Arial"/>
              </a:rPr>
              <a:t>e</a:t>
            </a:r>
            <a:r>
              <a:rPr lang="en-US" sz="2177" b="0" i="0" spc="-39" baseline="0" dirty="0">
                <a:solidFill>
                  <a:srgbClr val="06175E"/>
                </a:solidFill>
                <a:latin typeface="Arial"/>
              </a:rPr>
              <a:t>k</a:t>
            </a:r>
            <a:r>
              <a:rPr lang="en-US" sz="2177" b="0" i="0" spc="0" baseline="0" dirty="0">
                <a:solidFill>
                  <a:srgbClr val="06175E"/>
                </a:solidFill>
                <a:latin typeface="Arial"/>
              </a:rPr>
              <a:t>ij</a:t>
            </a:r>
            <a:r>
              <a:rPr lang="en-US" sz="2177" b="0" i="0" spc="-10" baseline="0" dirty="0">
                <a:solidFill>
                  <a:srgbClr val="06175E"/>
                </a:solidFill>
                <a:latin typeface="Arial"/>
              </a:rPr>
              <a:t>ää</a:t>
            </a:r>
            <a:r>
              <a:rPr lang="en-US" sz="2177" b="0" i="0" spc="0" baseline="0" dirty="0">
                <a:solidFill>
                  <a:srgbClr val="06175E"/>
                </a:solidFill>
                <a:latin typeface="Arial"/>
              </a:rPr>
              <a:t>n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Freeform 278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EFE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79" name="Picture 10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287000" y="457200"/>
            <a:ext cx="1438275" cy="533400"/>
          </a:xfrm>
          <a:prstGeom prst="rect">
            <a:avLst/>
          </a:prstGeom>
          <a:noFill/>
        </p:spPr>
      </p:pic>
      <p:sp>
        <p:nvSpPr>
          <p:cNvPr id="280" name="Freeform 280"/>
          <p:cNvSpPr/>
          <p:nvPr/>
        </p:nvSpPr>
        <p:spPr>
          <a:xfrm>
            <a:off x="919162" y="3224277"/>
            <a:ext cx="898715" cy="0"/>
          </a:xfrm>
          <a:custGeom>
            <a:avLst/>
            <a:gdLst/>
            <a:ahLst/>
            <a:cxnLst/>
            <a:rect l="0" t="0" r="0" b="0"/>
            <a:pathLst>
              <a:path w="898715">
                <a:moveTo>
                  <a:pt x="0" y="0"/>
                </a:moveTo>
                <a:lnTo>
                  <a:pt x="898715" y="0"/>
                </a:lnTo>
              </a:path>
            </a:pathLst>
          </a:custGeom>
          <a:noFill/>
          <a:ln w="63500" cap="flat" cmpd="sng">
            <a:solidFill>
              <a:srgbClr val="FFA98D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1" name="Freeform 281"/>
          <p:cNvSpPr/>
          <p:nvPr/>
        </p:nvSpPr>
        <p:spPr>
          <a:xfrm>
            <a:off x="4972684" y="6114949"/>
            <a:ext cx="3819525" cy="9525"/>
          </a:xfrm>
          <a:custGeom>
            <a:avLst/>
            <a:gdLst/>
            <a:ahLst/>
            <a:cxnLst/>
            <a:rect l="0" t="0" r="0" b="0"/>
            <a:pathLst>
              <a:path w="3819525" h="9525">
                <a:moveTo>
                  <a:pt x="0" y="0"/>
                </a:moveTo>
                <a:lnTo>
                  <a:pt x="1273175" y="0"/>
                </a:lnTo>
                <a:lnTo>
                  <a:pt x="2546350" y="0"/>
                </a:lnTo>
                <a:lnTo>
                  <a:pt x="3819525" y="0"/>
                </a:lnTo>
                <a:lnTo>
                  <a:pt x="3819525" y="9525"/>
                </a:lnTo>
                <a:lnTo>
                  <a:pt x="2546350" y="9525"/>
                </a:lnTo>
                <a:lnTo>
                  <a:pt x="1273175" y="9525"/>
                </a:lnTo>
                <a:lnTo>
                  <a:pt x="0" y="9525"/>
                </a:lnTo>
                <a:close/>
              </a:path>
            </a:pathLst>
          </a:custGeom>
          <a:solidFill>
            <a:srgbClr val="4B6BC8">
              <a:alpha val="100000"/>
            </a:srgbClr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2" name="Freeform 282"/>
          <p:cNvSpPr/>
          <p:nvPr/>
        </p:nvSpPr>
        <p:spPr>
          <a:xfrm>
            <a:off x="4972684" y="6495949"/>
            <a:ext cx="2105025" cy="9525"/>
          </a:xfrm>
          <a:custGeom>
            <a:avLst/>
            <a:gdLst/>
            <a:ahLst/>
            <a:cxnLst/>
            <a:rect l="0" t="0" r="0" b="0"/>
            <a:pathLst>
              <a:path w="2105025" h="9525">
                <a:moveTo>
                  <a:pt x="0" y="0"/>
                </a:moveTo>
                <a:lnTo>
                  <a:pt x="1052576" y="0"/>
                </a:lnTo>
                <a:lnTo>
                  <a:pt x="2105025" y="0"/>
                </a:lnTo>
                <a:lnTo>
                  <a:pt x="2105025" y="9525"/>
                </a:lnTo>
                <a:lnTo>
                  <a:pt x="1052576" y="9525"/>
                </a:lnTo>
                <a:lnTo>
                  <a:pt x="0" y="9525"/>
                </a:lnTo>
                <a:close/>
              </a:path>
            </a:pathLst>
          </a:custGeom>
          <a:solidFill>
            <a:srgbClr val="4B6BC8">
              <a:alpha val="100000"/>
            </a:srgbClr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83" name="Picture 28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10125" y="1019112"/>
            <a:ext cx="6605651" cy="1033462"/>
          </a:xfrm>
          <a:prstGeom prst="rect">
            <a:avLst/>
          </a:prstGeom>
          <a:noFill/>
        </p:spPr>
      </p:pic>
      <p:pic>
        <p:nvPicPr>
          <p:cNvPr id="284" name="Picture 28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91075" y="1161987"/>
            <a:ext cx="6262751" cy="795337"/>
          </a:xfrm>
          <a:prstGeom prst="rect">
            <a:avLst/>
          </a:prstGeom>
          <a:noFill/>
        </p:spPr>
      </p:pic>
      <p:pic>
        <p:nvPicPr>
          <p:cNvPr id="285" name="Picture 285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64100" y="1054100"/>
            <a:ext cx="6502400" cy="930275"/>
          </a:xfrm>
          <a:prstGeom prst="rect">
            <a:avLst/>
          </a:prstGeom>
          <a:noFill/>
        </p:spPr>
      </p:pic>
      <p:pic>
        <p:nvPicPr>
          <p:cNvPr id="286" name="Picture 28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10125" y="1971612"/>
            <a:ext cx="6605651" cy="1033462"/>
          </a:xfrm>
          <a:prstGeom prst="rect">
            <a:avLst/>
          </a:prstGeom>
          <a:noFill/>
        </p:spPr>
      </p:pic>
      <p:pic>
        <p:nvPicPr>
          <p:cNvPr id="287" name="Picture 287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91075" y="2000187"/>
            <a:ext cx="6148451" cy="1023937"/>
          </a:xfrm>
          <a:prstGeom prst="rect">
            <a:avLst/>
          </a:prstGeom>
          <a:noFill/>
        </p:spPr>
      </p:pic>
      <p:pic>
        <p:nvPicPr>
          <p:cNvPr id="288" name="Picture 288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64100" y="2006600"/>
            <a:ext cx="6502400" cy="930275"/>
          </a:xfrm>
          <a:prstGeom prst="rect">
            <a:avLst/>
          </a:prstGeom>
          <a:noFill/>
        </p:spPr>
      </p:pic>
      <p:pic>
        <p:nvPicPr>
          <p:cNvPr id="289" name="Picture 28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10125" y="2924112"/>
            <a:ext cx="6605651" cy="1033462"/>
          </a:xfrm>
          <a:prstGeom prst="rect">
            <a:avLst/>
          </a:prstGeom>
          <a:noFill/>
        </p:spPr>
      </p:pic>
      <p:pic>
        <p:nvPicPr>
          <p:cNvPr id="290" name="Picture 290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91075" y="3057462"/>
            <a:ext cx="6481826" cy="804862"/>
          </a:xfrm>
          <a:prstGeom prst="rect">
            <a:avLst/>
          </a:prstGeom>
          <a:noFill/>
        </p:spPr>
      </p:pic>
      <p:pic>
        <p:nvPicPr>
          <p:cNvPr id="291" name="Picture 291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64100" y="2959100"/>
            <a:ext cx="6502400" cy="930275"/>
          </a:xfrm>
          <a:prstGeom prst="rect">
            <a:avLst/>
          </a:prstGeom>
          <a:noFill/>
        </p:spPr>
      </p:pic>
      <p:pic>
        <p:nvPicPr>
          <p:cNvPr id="292" name="Picture 28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10125" y="3876612"/>
            <a:ext cx="6605651" cy="1033462"/>
          </a:xfrm>
          <a:prstGeom prst="rect">
            <a:avLst/>
          </a:prstGeom>
          <a:noFill/>
        </p:spPr>
      </p:pic>
      <p:pic>
        <p:nvPicPr>
          <p:cNvPr id="293" name="Picture 293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91075" y="3990912"/>
            <a:ext cx="6291326" cy="852487"/>
          </a:xfrm>
          <a:prstGeom prst="rect">
            <a:avLst/>
          </a:prstGeom>
          <a:noFill/>
        </p:spPr>
      </p:pic>
      <p:pic>
        <p:nvPicPr>
          <p:cNvPr id="294" name="Picture 294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64100" y="3911600"/>
            <a:ext cx="6502400" cy="930275"/>
          </a:xfrm>
          <a:prstGeom prst="rect">
            <a:avLst/>
          </a:prstGeom>
          <a:noFill/>
        </p:spPr>
      </p:pic>
      <p:pic>
        <p:nvPicPr>
          <p:cNvPr id="295" name="Picture 28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10125" y="4829175"/>
            <a:ext cx="6605651" cy="1033462"/>
          </a:xfrm>
          <a:prstGeom prst="rect">
            <a:avLst/>
          </a:prstGeom>
          <a:noFill/>
        </p:spPr>
      </p:pic>
      <p:pic>
        <p:nvPicPr>
          <p:cNvPr id="296" name="Picture 296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91075" y="5076825"/>
            <a:ext cx="3843401" cy="576262"/>
          </a:xfrm>
          <a:prstGeom prst="rect">
            <a:avLst/>
          </a:prstGeom>
          <a:noFill/>
        </p:spPr>
      </p:pic>
      <p:pic>
        <p:nvPicPr>
          <p:cNvPr id="297" name="Picture 297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64100" y="4864100"/>
            <a:ext cx="6502400" cy="930275"/>
          </a:xfrm>
          <a:prstGeom prst="rect">
            <a:avLst/>
          </a:prstGeom>
          <a:noFill/>
        </p:spPr>
      </p:pic>
      <p:pic>
        <p:nvPicPr>
          <p:cNvPr id="298" name="Picture 298"/>
          <p:cNvPicPr>
            <a:picLocks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1500" y="2886075"/>
            <a:ext cx="3581400" cy="2962275"/>
          </a:xfrm>
          <a:prstGeom prst="rect">
            <a:avLst/>
          </a:prstGeom>
          <a:noFill/>
        </p:spPr>
      </p:pic>
      <p:sp>
        <p:nvSpPr>
          <p:cNvPr id="299" name="Rectangle 299"/>
          <p:cNvSpPr/>
          <p:nvPr/>
        </p:nvSpPr>
        <p:spPr>
          <a:xfrm>
            <a:off x="930275" y="6345909"/>
            <a:ext cx="150517" cy="17884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052" b="0" i="0" spc="0" baseline="0" dirty="0">
                <a:solidFill>
                  <a:srgbClr val="888686"/>
                </a:solidFill>
                <a:latin typeface="Arial"/>
              </a:rPr>
              <a:t>18</a:t>
            </a:r>
          </a:p>
        </p:txBody>
      </p:sp>
      <p:sp>
        <p:nvSpPr>
          <p:cNvPr id="300" name="Rectangle 300"/>
          <p:cNvSpPr/>
          <p:nvPr/>
        </p:nvSpPr>
        <p:spPr>
          <a:xfrm>
            <a:off x="542607" y="1100603"/>
            <a:ext cx="4025850" cy="162656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779" b="1" i="0" spc="-197" baseline="0" dirty="0">
                <a:solidFill>
                  <a:srgbClr val="06175E"/>
                </a:solidFill>
                <a:latin typeface="Arial"/>
              </a:rPr>
              <a:t>T</a:t>
            </a:r>
            <a:r>
              <a:rPr lang="en-US" sz="2779" b="1" i="0" spc="0" baseline="0" dirty="0">
                <a:solidFill>
                  <a:srgbClr val="06175E"/>
                </a:solidFill>
                <a:latin typeface="Arial"/>
              </a:rPr>
              <a:t>avanoma</a:t>
            </a:r>
            <a:r>
              <a:rPr lang="en-US" sz="2779" b="1" i="0" spc="-22" baseline="0" dirty="0">
                <a:solidFill>
                  <a:srgbClr val="06175E"/>
                </a:solidFill>
                <a:latin typeface="Arial"/>
              </a:rPr>
              <a:t>i</a:t>
            </a:r>
            <a:r>
              <a:rPr lang="en-US" sz="2779" b="1" i="0" spc="0" baseline="0" dirty="0">
                <a:solidFill>
                  <a:srgbClr val="06175E"/>
                </a:solidFill>
                <a:latin typeface="Arial"/>
              </a:rPr>
              <a:t>se</a:t>
            </a:r>
            <a:r>
              <a:rPr lang="en-US" sz="2779" b="1" i="0" spc="-25" baseline="0" dirty="0">
                <a:solidFill>
                  <a:srgbClr val="06175E"/>
                </a:solidFill>
                <a:latin typeface="Arial"/>
              </a:rPr>
              <a:t>t</a:t>
            </a:r>
            <a:r>
              <a:rPr lang="en-US" sz="2779" b="1" i="0" spc="0" baseline="0" dirty="0">
                <a:solidFill>
                  <a:srgbClr val="06175E"/>
                </a:solidFill>
                <a:latin typeface="Arial"/>
              </a:rPr>
              <a:t> </a:t>
            </a:r>
          </a:p>
          <a:p>
            <a:pPr marL="0">
              <a:lnSpc>
                <a:spcPts val="3005"/>
              </a:lnSpc>
            </a:pPr>
            <a:r>
              <a:rPr lang="en-US" sz="2777" b="1" i="0" spc="0" baseline="0" dirty="0">
                <a:solidFill>
                  <a:srgbClr val="06175E"/>
                </a:solidFill>
                <a:latin typeface="Arial"/>
              </a:rPr>
              <a:t>va</a:t>
            </a:r>
            <a:r>
              <a:rPr lang="en-US" sz="2777" b="1" i="0" spc="-30" baseline="0" dirty="0">
                <a:solidFill>
                  <a:srgbClr val="06175E"/>
                </a:solidFill>
                <a:latin typeface="Arial"/>
              </a:rPr>
              <a:t>r</a:t>
            </a:r>
            <a:r>
              <a:rPr lang="en-US" sz="2777" b="1" i="0" spc="0" baseline="0" dirty="0">
                <a:solidFill>
                  <a:srgbClr val="06175E"/>
                </a:solidFill>
                <a:latin typeface="Arial"/>
              </a:rPr>
              <a:t>o</a:t>
            </a:r>
            <a:r>
              <a:rPr lang="en-US" sz="2777" b="1" i="0" spc="-24" baseline="0" dirty="0">
                <a:solidFill>
                  <a:srgbClr val="06175E"/>
                </a:solidFill>
                <a:latin typeface="Arial"/>
              </a:rPr>
              <a:t>t</a:t>
            </a:r>
            <a:r>
              <a:rPr lang="en-US" sz="2777" b="1" i="0" spc="0" baseline="0" dirty="0">
                <a:solidFill>
                  <a:srgbClr val="06175E"/>
                </a:solidFill>
                <a:latin typeface="Arial"/>
              </a:rPr>
              <a:t>o</a:t>
            </a:r>
            <a:r>
              <a:rPr lang="en-US" sz="2777" b="1" i="0" spc="-22" baseline="0" dirty="0">
                <a:solidFill>
                  <a:srgbClr val="06175E"/>
                </a:solidFill>
                <a:latin typeface="Arial"/>
              </a:rPr>
              <a:t>i</a:t>
            </a:r>
            <a:r>
              <a:rPr lang="en-US" sz="2777" b="1" i="0" spc="0" baseline="0" dirty="0">
                <a:solidFill>
                  <a:srgbClr val="06175E"/>
                </a:solidFill>
                <a:latin typeface="Arial"/>
              </a:rPr>
              <a:t>me</a:t>
            </a:r>
            <a:r>
              <a:rPr lang="en-US" sz="2777" b="1" i="0" spc="-24" baseline="0" dirty="0">
                <a:solidFill>
                  <a:srgbClr val="06175E"/>
                </a:solidFill>
                <a:latin typeface="Arial"/>
              </a:rPr>
              <a:t>t</a:t>
            </a:r>
            <a:r>
              <a:rPr lang="en-US" sz="2777" b="1" i="0" spc="0" baseline="0" dirty="0">
                <a:solidFill>
                  <a:srgbClr val="06175E"/>
                </a:solidFill>
                <a:latin typeface="Arial"/>
              </a:rPr>
              <a:t> </a:t>
            </a:r>
          </a:p>
          <a:p>
            <a:pPr marL="0">
              <a:lnSpc>
                <a:spcPts val="3004"/>
              </a:lnSpc>
            </a:pPr>
            <a:r>
              <a:rPr lang="en-US" sz="2777" b="1" i="0" spc="0" baseline="0" dirty="0">
                <a:solidFill>
                  <a:srgbClr val="06175E"/>
                </a:solidFill>
                <a:latin typeface="Arial"/>
              </a:rPr>
              <a:t>mon</a:t>
            </a:r>
            <a:r>
              <a:rPr lang="en-US" sz="2777" b="1" i="0" spc="-22" baseline="0" dirty="0">
                <a:solidFill>
                  <a:srgbClr val="06175E"/>
                </a:solidFill>
                <a:latin typeface="Arial"/>
              </a:rPr>
              <a:t>i</a:t>
            </a:r>
            <a:r>
              <a:rPr lang="en-US" sz="2777" b="1" i="0" spc="-30" baseline="0" dirty="0">
                <a:solidFill>
                  <a:srgbClr val="06175E"/>
                </a:solidFill>
                <a:latin typeface="Arial"/>
              </a:rPr>
              <a:t>r</a:t>
            </a:r>
            <a:r>
              <a:rPr lang="en-US" sz="2777" b="1" i="0" spc="0" baseline="0" dirty="0">
                <a:solidFill>
                  <a:srgbClr val="06175E"/>
                </a:solidFill>
                <a:latin typeface="Arial"/>
              </a:rPr>
              <a:t>es</a:t>
            </a:r>
            <a:r>
              <a:rPr lang="en-US" sz="2777" b="1" i="0" spc="-22" baseline="0" dirty="0">
                <a:solidFill>
                  <a:srgbClr val="06175E"/>
                </a:solidFill>
                <a:latin typeface="Arial"/>
              </a:rPr>
              <a:t>i</a:t>
            </a:r>
            <a:r>
              <a:rPr lang="en-US" sz="2777" b="1" i="0" spc="0" baseline="0" dirty="0">
                <a:solidFill>
                  <a:srgbClr val="06175E"/>
                </a:solidFill>
                <a:latin typeface="Arial"/>
              </a:rPr>
              <a:t>s</a:t>
            </a:r>
            <a:r>
              <a:rPr lang="en-US" sz="2777" b="1" i="0" spc="-24" baseline="0" dirty="0">
                <a:solidFill>
                  <a:srgbClr val="06175E"/>
                </a:solidFill>
                <a:latin typeface="Arial"/>
              </a:rPr>
              <a:t>t</a:t>
            </a:r>
            <a:r>
              <a:rPr lang="en-US" sz="2777" b="1" i="0" spc="0" baseline="0" dirty="0">
                <a:solidFill>
                  <a:srgbClr val="06175E"/>
                </a:solidFill>
                <a:latin typeface="Arial"/>
              </a:rPr>
              <a:t>en</a:t>
            </a:r>
            <a:r>
              <a:rPr lang="en-US" sz="2777" b="1" i="0" spc="-24" baseline="0" dirty="0">
                <a:solidFill>
                  <a:srgbClr val="06175E"/>
                </a:solidFill>
                <a:latin typeface="Arial"/>
              </a:rPr>
              <a:t>tt</a:t>
            </a:r>
            <a:r>
              <a:rPr lang="en-US" sz="2777" b="1" i="0" spc="-22" baseline="0" dirty="0">
                <a:solidFill>
                  <a:srgbClr val="06175E"/>
                </a:solidFill>
                <a:latin typeface="Arial"/>
              </a:rPr>
              <a:t>i</a:t>
            </a:r>
            <a:r>
              <a:rPr lang="en-US" sz="2777" b="1" i="0" spc="0" baseline="0" dirty="0">
                <a:solidFill>
                  <a:srgbClr val="06175E"/>
                </a:solidFill>
                <a:latin typeface="Arial"/>
              </a:rPr>
              <a:t>m</a:t>
            </a:r>
            <a:r>
              <a:rPr lang="en-US" sz="2777" b="1" i="0" spc="-13" baseline="0" dirty="0">
                <a:solidFill>
                  <a:srgbClr val="06175E"/>
                </a:solidFill>
                <a:latin typeface="Arial"/>
              </a:rPr>
              <a:t>i</a:t>
            </a:r>
            <a:r>
              <a:rPr lang="en-US" sz="2777" b="1" i="0" spc="0" baseline="0" dirty="0">
                <a:solidFill>
                  <a:srgbClr val="06175E"/>
                </a:solidFill>
                <a:latin typeface="Arial"/>
              </a:rPr>
              <a:t>k</a:t>
            </a:r>
            <a:r>
              <a:rPr lang="en-US" sz="2777" b="1" i="0" spc="-30" baseline="0" dirty="0">
                <a:solidFill>
                  <a:srgbClr val="06175E"/>
                </a:solidFill>
                <a:latin typeface="Arial"/>
              </a:rPr>
              <a:t>r</a:t>
            </a:r>
            <a:r>
              <a:rPr lang="en-US" sz="2777" b="1" i="0" spc="0" baseline="0" dirty="0">
                <a:solidFill>
                  <a:srgbClr val="06175E"/>
                </a:solidFill>
                <a:latin typeface="Arial"/>
              </a:rPr>
              <a:t>ob</a:t>
            </a:r>
            <a:r>
              <a:rPr lang="en-US" sz="2777" b="1" i="0" spc="-22" baseline="0" dirty="0">
                <a:solidFill>
                  <a:srgbClr val="06175E"/>
                </a:solidFill>
                <a:latin typeface="Arial"/>
              </a:rPr>
              <a:t>i</a:t>
            </a:r>
            <a:r>
              <a:rPr lang="en-US" sz="2777" b="1" i="0" spc="0" baseline="0" dirty="0">
                <a:solidFill>
                  <a:srgbClr val="06175E"/>
                </a:solidFill>
                <a:latin typeface="Arial"/>
              </a:rPr>
              <a:t>n</a:t>
            </a:r>
          </a:p>
          <a:p>
            <a:pPr marL="0">
              <a:lnSpc>
                <a:spcPts val="3078"/>
              </a:lnSpc>
            </a:pPr>
            <a:r>
              <a:rPr lang="en-US" sz="2779" b="1" i="0" spc="0" baseline="0" dirty="0">
                <a:solidFill>
                  <a:srgbClr val="06175E"/>
                </a:solidFill>
                <a:latin typeface="Arial"/>
              </a:rPr>
              <a:t>kan</a:t>
            </a:r>
            <a:r>
              <a:rPr lang="en-US" sz="2779" b="1" i="0" spc="-25" baseline="0" dirty="0">
                <a:solidFill>
                  <a:srgbClr val="06175E"/>
                </a:solidFill>
                <a:latin typeface="Arial"/>
              </a:rPr>
              <a:t>t</a:t>
            </a:r>
            <a:r>
              <a:rPr lang="en-US" sz="2779" b="1" i="0" spc="0" baseline="0" dirty="0">
                <a:solidFill>
                  <a:srgbClr val="06175E"/>
                </a:solidFill>
                <a:latin typeface="Arial"/>
              </a:rPr>
              <a:t>a</a:t>
            </a:r>
            <a:r>
              <a:rPr lang="en-US" sz="2779" b="1" i="0" spc="-22" baseline="0" dirty="0">
                <a:solidFill>
                  <a:srgbClr val="06175E"/>
                </a:solidFill>
                <a:latin typeface="Arial"/>
              </a:rPr>
              <a:t>j</a:t>
            </a:r>
            <a:r>
              <a:rPr lang="en-US" sz="2779" b="1" i="0" spc="0" baseline="0" dirty="0">
                <a:solidFill>
                  <a:srgbClr val="06175E"/>
                </a:solidFill>
                <a:latin typeface="Arial"/>
              </a:rPr>
              <a:t>an</a:t>
            </a:r>
            <a:r>
              <a:rPr lang="en-US" sz="2779" b="1" i="0" spc="-22" baseline="0" dirty="0">
                <a:solidFill>
                  <a:srgbClr val="06175E"/>
                </a:solidFill>
                <a:latin typeface="Arial"/>
              </a:rPr>
              <a:t> </a:t>
            </a:r>
            <a:r>
              <a:rPr lang="en-US" sz="2779" b="1" i="0" spc="0" baseline="0" dirty="0">
                <a:solidFill>
                  <a:srgbClr val="06175E"/>
                </a:solidFill>
                <a:latin typeface="Arial"/>
              </a:rPr>
              <a:t>ko</a:t>
            </a:r>
            <a:r>
              <a:rPr lang="en-US" sz="2779" b="1" i="0" spc="-25" baseline="0" dirty="0">
                <a:solidFill>
                  <a:srgbClr val="06175E"/>
                </a:solidFill>
                <a:latin typeface="Arial"/>
              </a:rPr>
              <a:t>t</a:t>
            </a:r>
            <a:r>
              <a:rPr lang="en-US" sz="2779" b="1" i="0" spc="-22" baseline="0" dirty="0">
                <a:solidFill>
                  <a:srgbClr val="06175E"/>
                </a:solidFill>
                <a:latin typeface="Arial"/>
              </a:rPr>
              <a:t>i</a:t>
            </a:r>
            <a:r>
              <a:rPr lang="en-US" sz="2779" b="1" i="0" spc="0" baseline="0" dirty="0">
                <a:solidFill>
                  <a:srgbClr val="06175E"/>
                </a:solidFill>
                <a:latin typeface="Arial"/>
              </a:rPr>
              <a:t>ho</a:t>
            </a:r>
            <a:r>
              <a:rPr lang="en-US" sz="2779" b="1" i="0" spc="-22" baseline="0" dirty="0">
                <a:solidFill>
                  <a:srgbClr val="06175E"/>
                </a:solidFill>
                <a:latin typeface="Arial"/>
              </a:rPr>
              <a:t>i</a:t>
            </a:r>
            <a:r>
              <a:rPr lang="en-US" sz="2779" b="1" i="0" spc="0" baseline="0" dirty="0">
                <a:solidFill>
                  <a:srgbClr val="06175E"/>
                </a:solidFill>
                <a:latin typeface="Arial"/>
              </a:rPr>
              <a:t>dossa</a:t>
            </a:r>
          </a:p>
        </p:txBody>
      </p:sp>
      <p:sp>
        <p:nvSpPr>
          <p:cNvPr id="301" name="Rectangle 301"/>
          <p:cNvSpPr/>
          <p:nvPr/>
        </p:nvSpPr>
        <p:spPr>
          <a:xfrm>
            <a:off x="4976495" y="5889013"/>
            <a:ext cx="3819975" cy="63694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02" b="0" i="0" spc="0" baseline="0" dirty="0">
                <a:solidFill>
                  <a:srgbClr val="4B6BC8"/>
                </a:solidFill>
                <a:latin typeface="Arial"/>
              </a:rPr>
              <a:t>M</a:t>
            </a:r>
            <a:r>
              <a:rPr lang="en-US" sz="1502" b="0" i="0" spc="-10" baseline="0" dirty="0">
                <a:solidFill>
                  <a:srgbClr val="4B6BC8"/>
                </a:solidFill>
                <a:latin typeface="Arial"/>
              </a:rPr>
              <a:t>o</a:t>
            </a:r>
            <a:r>
              <a:rPr lang="en-US" sz="1502" b="0" i="0" spc="-85" baseline="0" dirty="0">
                <a:solidFill>
                  <a:srgbClr val="4B6BC8"/>
                </a:solidFill>
                <a:latin typeface="Arial"/>
              </a:rPr>
              <a:t>n</a:t>
            </a:r>
            <a:r>
              <a:rPr lang="en-US" sz="1502" b="0" i="0" spc="-33" baseline="0" dirty="0">
                <a:solidFill>
                  <a:srgbClr val="4B6BC8"/>
                </a:solidFill>
                <a:latin typeface="Arial"/>
              </a:rPr>
              <a:t>i</a:t>
            </a:r>
            <a:r>
              <a:rPr lang="en-US" sz="1502" b="0" i="0" spc="0" baseline="0" dirty="0">
                <a:solidFill>
                  <a:srgbClr val="4B6BC8"/>
                </a:solidFill>
                <a:latin typeface="Arial"/>
              </a:rPr>
              <a:t>r</a:t>
            </a:r>
            <a:r>
              <a:rPr lang="en-US" sz="1502" b="0" i="0" spc="-10" baseline="0" dirty="0">
                <a:solidFill>
                  <a:srgbClr val="4B6BC8"/>
                </a:solidFill>
                <a:latin typeface="Arial"/>
              </a:rPr>
              <a:t>e</a:t>
            </a:r>
            <a:r>
              <a:rPr lang="en-US" sz="1502" b="0" i="0" spc="0" baseline="0" dirty="0">
                <a:solidFill>
                  <a:srgbClr val="4B6BC8"/>
                </a:solidFill>
                <a:latin typeface="Arial"/>
              </a:rPr>
              <a:t>s</a:t>
            </a:r>
            <a:r>
              <a:rPr lang="en-US" sz="1502" b="0" i="0" spc="-34" baseline="0" dirty="0">
                <a:solidFill>
                  <a:srgbClr val="4B6BC8"/>
                </a:solidFill>
                <a:latin typeface="Arial"/>
              </a:rPr>
              <a:t>i</a:t>
            </a:r>
            <a:r>
              <a:rPr lang="en-US" sz="1502" b="0" i="0" spc="0" baseline="0" dirty="0">
                <a:solidFill>
                  <a:srgbClr val="4B6BC8"/>
                </a:solidFill>
                <a:latin typeface="Arial"/>
              </a:rPr>
              <a:t>st</a:t>
            </a:r>
            <a:r>
              <a:rPr lang="en-US" sz="1502" b="0" i="0" spc="-10" baseline="0" dirty="0">
                <a:solidFill>
                  <a:srgbClr val="4B6BC8"/>
                </a:solidFill>
                <a:latin typeface="Arial"/>
              </a:rPr>
              <a:t>e</a:t>
            </a:r>
            <a:r>
              <a:rPr lang="en-US" sz="1502" b="0" i="0" spc="-85" baseline="0" dirty="0">
                <a:solidFill>
                  <a:srgbClr val="4B6BC8"/>
                </a:solidFill>
                <a:latin typeface="Arial"/>
              </a:rPr>
              <a:t>n</a:t>
            </a:r>
            <a:r>
              <a:rPr lang="en-US" sz="1502" b="0" i="0" spc="0" baseline="0" dirty="0">
                <a:solidFill>
                  <a:srgbClr val="4B6BC8"/>
                </a:solidFill>
                <a:latin typeface="Arial"/>
              </a:rPr>
              <a:t>t</a:t>
            </a:r>
            <a:r>
              <a:rPr lang="en-US" sz="1502" b="0" i="0" spc="-33" baseline="0" dirty="0">
                <a:solidFill>
                  <a:srgbClr val="4B6BC8"/>
                </a:solidFill>
                <a:latin typeface="Arial"/>
              </a:rPr>
              <a:t>i</a:t>
            </a:r>
            <a:r>
              <a:rPr lang="en-US" sz="1502" b="0" i="0" spc="-85" baseline="0" dirty="0">
                <a:solidFill>
                  <a:srgbClr val="4B6BC8"/>
                </a:solidFill>
                <a:latin typeface="Arial"/>
              </a:rPr>
              <a:t>n</a:t>
            </a:r>
            <a:r>
              <a:rPr lang="en-US" sz="1502" b="0" i="0" spc="255" baseline="0" dirty="0">
                <a:solidFill>
                  <a:srgbClr val="4B6BC8"/>
                </a:solidFill>
                <a:latin typeface="Arial"/>
              </a:rPr>
              <a:t> </a:t>
            </a:r>
            <a:r>
              <a:rPr lang="en-US" sz="1502" b="0" i="0" spc="-49" baseline="0" dirty="0">
                <a:solidFill>
                  <a:srgbClr val="4B6BC8"/>
                </a:solidFill>
                <a:latin typeface="Arial"/>
              </a:rPr>
              <a:t>m</a:t>
            </a:r>
            <a:r>
              <a:rPr lang="en-US" sz="1502" b="0" i="0" spc="-33" baseline="0" dirty="0">
                <a:solidFill>
                  <a:srgbClr val="4B6BC8"/>
                </a:solidFill>
                <a:latin typeface="Arial"/>
              </a:rPr>
              <a:t>i</a:t>
            </a:r>
            <a:r>
              <a:rPr lang="en-US" sz="1502" b="0" i="0" spc="0" baseline="0" dirty="0">
                <a:solidFill>
                  <a:srgbClr val="4B6BC8"/>
                </a:solidFill>
                <a:latin typeface="Arial"/>
              </a:rPr>
              <a:t>kr</a:t>
            </a:r>
            <a:r>
              <a:rPr lang="en-US" sz="1502" b="0" i="0" spc="-10" baseline="0" dirty="0">
                <a:solidFill>
                  <a:srgbClr val="4B6BC8"/>
                </a:solidFill>
                <a:latin typeface="Arial"/>
              </a:rPr>
              <a:t>ob</a:t>
            </a:r>
            <a:r>
              <a:rPr lang="en-US" sz="1502" b="0" i="0" spc="-33" baseline="0" dirty="0">
                <a:solidFill>
                  <a:srgbClr val="4B6BC8"/>
                </a:solidFill>
                <a:latin typeface="Arial"/>
              </a:rPr>
              <a:t>i</a:t>
            </a:r>
            <a:r>
              <a:rPr lang="en-US" sz="1502" b="0" i="0" spc="-85" baseline="0" dirty="0">
                <a:solidFill>
                  <a:srgbClr val="4B6BC8"/>
                </a:solidFill>
                <a:latin typeface="Arial"/>
              </a:rPr>
              <a:t>n</a:t>
            </a:r>
            <a:r>
              <a:rPr lang="en-US" sz="1502" b="0" i="0" spc="255" baseline="0" dirty="0">
                <a:solidFill>
                  <a:srgbClr val="4B6BC8"/>
                </a:solidFill>
                <a:latin typeface="Arial"/>
              </a:rPr>
              <a:t> </a:t>
            </a:r>
            <a:r>
              <a:rPr lang="en-US" sz="1502" b="0" i="0" spc="0" baseline="0" dirty="0">
                <a:solidFill>
                  <a:srgbClr val="4B6BC8"/>
                </a:solidFill>
                <a:latin typeface="Arial"/>
              </a:rPr>
              <a:t>k</a:t>
            </a:r>
            <a:r>
              <a:rPr lang="en-US" sz="1502" b="0" i="0" spc="-12" baseline="0" dirty="0">
                <a:solidFill>
                  <a:srgbClr val="4B6BC8"/>
                </a:solidFill>
                <a:latin typeface="Arial"/>
              </a:rPr>
              <a:t>a</a:t>
            </a:r>
            <a:r>
              <a:rPr lang="en-US" sz="1502" b="0" i="0" spc="-85" baseline="0" dirty="0">
                <a:solidFill>
                  <a:srgbClr val="4B6BC8"/>
                </a:solidFill>
                <a:latin typeface="Arial"/>
              </a:rPr>
              <a:t>n</a:t>
            </a:r>
            <a:r>
              <a:rPr lang="en-US" sz="1502" b="0" i="0" spc="0" baseline="0" dirty="0">
                <a:solidFill>
                  <a:srgbClr val="4B6BC8"/>
                </a:solidFill>
                <a:latin typeface="Arial"/>
              </a:rPr>
              <a:t>t</a:t>
            </a:r>
            <a:r>
              <a:rPr lang="en-US" sz="1502" b="0" i="0" spc="-10" baseline="0" dirty="0">
                <a:solidFill>
                  <a:srgbClr val="4B6BC8"/>
                </a:solidFill>
                <a:latin typeface="Arial"/>
              </a:rPr>
              <a:t>a</a:t>
            </a:r>
            <a:r>
              <a:rPr lang="en-US" sz="1502" b="0" i="0" spc="-33" baseline="0" dirty="0">
                <a:solidFill>
                  <a:srgbClr val="4B6BC8"/>
                </a:solidFill>
                <a:latin typeface="Arial"/>
              </a:rPr>
              <a:t>j</a:t>
            </a:r>
            <a:r>
              <a:rPr lang="en-US" sz="1502" b="0" i="0" spc="-10" baseline="0" dirty="0">
                <a:solidFill>
                  <a:srgbClr val="4B6BC8"/>
                </a:solidFill>
                <a:latin typeface="Arial"/>
              </a:rPr>
              <a:t>a</a:t>
            </a:r>
            <a:r>
              <a:rPr lang="en-US" sz="1502" b="0" i="0" spc="105" baseline="0" dirty="0">
                <a:solidFill>
                  <a:srgbClr val="4B6BC8"/>
                </a:solidFill>
                <a:latin typeface="Arial"/>
              </a:rPr>
              <a:t> </a:t>
            </a:r>
            <a:r>
              <a:rPr lang="en-US" sz="1502" b="0" i="0" spc="0" baseline="0" dirty="0">
                <a:solidFill>
                  <a:srgbClr val="4B6BC8"/>
                </a:solidFill>
                <a:latin typeface="Arial"/>
              </a:rPr>
              <a:t>k</a:t>
            </a:r>
            <a:r>
              <a:rPr lang="en-US" sz="1502" b="0" i="0" spc="-12" baseline="0" dirty="0">
                <a:solidFill>
                  <a:srgbClr val="4B6BC8"/>
                </a:solidFill>
                <a:latin typeface="Arial"/>
              </a:rPr>
              <a:t>o</a:t>
            </a:r>
            <a:r>
              <a:rPr lang="en-US" sz="1502" b="0" i="0" spc="0" baseline="0" dirty="0">
                <a:solidFill>
                  <a:srgbClr val="4B6BC8"/>
                </a:solidFill>
                <a:latin typeface="Arial"/>
              </a:rPr>
              <a:t>t</a:t>
            </a:r>
            <a:r>
              <a:rPr lang="en-US" sz="1502" b="0" i="0" spc="-33" baseline="0" dirty="0">
                <a:solidFill>
                  <a:srgbClr val="4B6BC8"/>
                </a:solidFill>
                <a:latin typeface="Arial"/>
              </a:rPr>
              <a:t>i</a:t>
            </a:r>
            <a:r>
              <a:rPr lang="en-US" sz="1502" b="0" i="0" spc="-85" baseline="0" dirty="0">
                <a:solidFill>
                  <a:srgbClr val="4B6BC8"/>
                </a:solidFill>
                <a:latin typeface="Arial"/>
              </a:rPr>
              <a:t>h</a:t>
            </a:r>
            <a:r>
              <a:rPr lang="en-US" sz="1502" b="0" i="0" spc="-10" baseline="0" dirty="0">
                <a:solidFill>
                  <a:srgbClr val="4B6BC8"/>
                </a:solidFill>
                <a:latin typeface="Arial"/>
              </a:rPr>
              <a:t>o</a:t>
            </a:r>
            <a:r>
              <a:rPr lang="en-US" sz="1502" b="0" i="0" spc="-33" baseline="0" dirty="0">
                <a:solidFill>
                  <a:srgbClr val="4B6BC8"/>
                </a:solidFill>
                <a:latin typeface="Arial"/>
              </a:rPr>
              <a:t>i</a:t>
            </a:r>
            <a:r>
              <a:rPr lang="en-US" sz="1502" b="0" i="0" spc="-10" baseline="0" dirty="0">
                <a:solidFill>
                  <a:srgbClr val="4B6BC8"/>
                </a:solidFill>
                <a:latin typeface="Arial"/>
              </a:rPr>
              <a:t>do</a:t>
            </a:r>
            <a:r>
              <a:rPr lang="en-US" sz="1502" b="0" i="0" spc="0" baseline="0" dirty="0">
                <a:solidFill>
                  <a:srgbClr val="4B6BC8"/>
                </a:solidFill>
                <a:latin typeface="Arial"/>
              </a:rPr>
              <a:t>ssa</a:t>
            </a:r>
          </a:p>
          <a:p>
            <a:pPr marL="0">
              <a:lnSpc>
                <a:spcPts val="3005"/>
              </a:lnSpc>
            </a:pPr>
            <a:r>
              <a:rPr lang="en-US" sz="1502" b="0" i="0" spc="-168" baseline="0" dirty="0">
                <a:solidFill>
                  <a:srgbClr val="4B6BC8"/>
                </a:solidFill>
                <a:latin typeface="Arial"/>
              </a:rPr>
              <a:t>T</a:t>
            </a:r>
            <a:r>
              <a:rPr lang="en-US" sz="1502" b="0" i="0" spc="-10" baseline="0" dirty="0">
                <a:solidFill>
                  <a:srgbClr val="4B6BC8"/>
                </a:solidFill>
                <a:latin typeface="Arial"/>
              </a:rPr>
              <a:t>a</a:t>
            </a:r>
            <a:r>
              <a:rPr lang="en-US" sz="1502" b="0" i="0" spc="-76" baseline="0" dirty="0">
                <a:solidFill>
                  <a:srgbClr val="4B6BC8"/>
                </a:solidFill>
                <a:latin typeface="Arial"/>
              </a:rPr>
              <a:t>v</a:t>
            </a:r>
            <a:r>
              <a:rPr lang="en-US" sz="1502" b="0" i="0" spc="-10" baseline="0" dirty="0">
                <a:solidFill>
                  <a:srgbClr val="4B6BC8"/>
                </a:solidFill>
                <a:latin typeface="Arial"/>
              </a:rPr>
              <a:t>a</a:t>
            </a:r>
            <a:r>
              <a:rPr lang="en-US" sz="1502" b="0" i="0" spc="-85" baseline="0" dirty="0">
                <a:solidFill>
                  <a:srgbClr val="4B6BC8"/>
                </a:solidFill>
                <a:latin typeface="Arial"/>
              </a:rPr>
              <a:t>n</a:t>
            </a:r>
            <a:r>
              <a:rPr lang="en-US" sz="1502" b="0" i="0" spc="-10" baseline="0" dirty="0">
                <a:solidFill>
                  <a:srgbClr val="4B6BC8"/>
                </a:solidFill>
                <a:latin typeface="Arial"/>
              </a:rPr>
              <a:t>o</a:t>
            </a:r>
            <a:r>
              <a:rPr lang="en-US" sz="1502" b="0" i="0" spc="-49" baseline="0" dirty="0">
                <a:solidFill>
                  <a:srgbClr val="4B6BC8"/>
                </a:solidFill>
                <a:latin typeface="Arial"/>
              </a:rPr>
              <a:t>m</a:t>
            </a:r>
            <a:r>
              <a:rPr lang="en-US" sz="1502" b="0" i="0" spc="-10" baseline="0" dirty="0">
                <a:solidFill>
                  <a:srgbClr val="4B6BC8"/>
                </a:solidFill>
                <a:latin typeface="Arial"/>
              </a:rPr>
              <a:t>a</a:t>
            </a:r>
            <a:r>
              <a:rPr lang="en-US" sz="1502" b="0" i="0" spc="-33" baseline="0" dirty="0">
                <a:solidFill>
                  <a:srgbClr val="4B6BC8"/>
                </a:solidFill>
                <a:latin typeface="Arial"/>
              </a:rPr>
              <a:t>i</a:t>
            </a:r>
            <a:r>
              <a:rPr lang="en-US" sz="1502" b="0" i="0" spc="0" baseline="0" dirty="0">
                <a:solidFill>
                  <a:srgbClr val="4B6BC8"/>
                </a:solidFill>
                <a:latin typeface="Arial"/>
              </a:rPr>
              <a:t>s</a:t>
            </a:r>
            <a:r>
              <a:rPr lang="en-US" sz="1502" b="0" i="0" spc="-12" baseline="0" dirty="0">
                <a:solidFill>
                  <a:srgbClr val="4B6BC8"/>
                </a:solidFill>
                <a:latin typeface="Arial"/>
              </a:rPr>
              <a:t>e</a:t>
            </a:r>
            <a:r>
              <a:rPr lang="en-US" sz="1502" b="0" i="0" spc="0" baseline="0" dirty="0">
                <a:solidFill>
                  <a:srgbClr val="4B6BC8"/>
                </a:solidFill>
                <a:latin typeface="Arial"/>
              </a:rPr>
              <a:t>t</a:t>
            </a:r>
            <a:r>
              <a:rPr lang="en-US" sz="1502" b="0" i="0" spc="255" baseline="0" dirty="0">
                <a:solidFill>
                  <a:srgbClr val="4B6BC8"/>
                </a:solidFill>
                <a:latin typeface="Arial"/>
              </a:rPr>
              <a:t> </a:t>
            </a:r>
            <a:r>
              <a:rPr lang="en-US" sz="1502" b="0" i="0" spc="-76" baseline="0" dirty="0">
                <a:solidFill>
                  <a:srgbClr val="4B6BC8"/>
                </a:solidFill>
                <a:latin typeface="Arial"/>
              </a:rPr>
              <a:t>v</a:t>
            </a:r>
            <a:r>
              <a:rPr lang="en-US" sz="1502" b="0" i="0" spc="-10" baseline="0" dirty="0">
                <a:solidFill>
                  <a:srgbClr val="4B6BC8"/>
                </a:solidFill>
                <a:latin typeface="Arial"/>
              </a:rPr>
              <a:t>a</a:t>
            </a:r>
            <a:r>
              <a:rPr lang="en-US" sz="1502" b="0" i="0" spc="0" baseline="0" dirty="0">
                <a:solidFill>
                  <a:srgbClr val="4B6BC8"/>
                </a:solidFill>
                <a:latin typeface="Arial"/>
              </a:rPr>
              <a:t>r</a:t>
            </a:r>
            <a:r>
              <a:rPr lang="en-US" sz="1502" b="0" i="0" spc="-10" baseline="0" dirty="0">
                <a:solidFill>
                  <a:srgbClr val="4B6BC8"/>
                </a:solidFill>
                <a:latin typeface="Arial"/>
              </a:rPr>
              <a:t>o</a:t>
            </a:r>
            <a:r>
              <a:rPr lang="en-US" sz="1502" b="0" i="0" spc="0" baseline="0" dirty="0">
                <a:solidFill>
                  <a:srgbClr val="4B6BC8"/>
                </a:solidFill>
                <a:latin typeface="Arial"/>
              </a:rPr>
              <a:t>t</a:t>
            </a:r>
            <a:r>
              <a:rPr lang="en-US" sz="1502" b="0" i="0" spc="-10" baseline="0" dirty="0">
                <a:solidFill>
                  <a:srgbClr val="4B6BC8"/>
                </a:solidFill>
                <a:latin typeface="Arial"/>
              </a:rPr>
              <a:t>o</a:t>
            </a:r>
            <a:r>
              <a:rPr lang="en-US" sz="1502" b="0" i="0" spc="-33" baseline="0" dirty="0">
                <a:solidFill>
                  <a:srgbClr val="4B6BC8"/>
                </a:solidFill>
                <a:latin typeface="Arial"/>
              </a:rPr>
              <a:t>i</a:t>
            </a:r>
            <a:r>
              <a:rPr lang="en-US" sz="1502" b="0" i="0" spc="-49" baseline="0" dirty="0">
                <a:solidFill>
                  <a:srgbClr val="4B6BC8"/>
                </a:solidFill>
                <a:latin typeface="Arial"/>
              </a:rPr>
              <a:t>m</a:t>
            </a:r>
            <a:r>
              <a:rPr lang="en-US" sz="1502" b="0" i="0" spc="-10" baseline="0" dirty="0">
                <a:solidFill>
                  <a:srgbClr val="4B6BC8"/>
                </a:solidFill>
                <a:latin typeface="Arial"/>
              </a:rPr>
              <a:t>e</a:t>
            </a:r>
            <a:r>
              <a:rPr lang="en-US" sz="1502" b="0" i="0" spc="0" baseline="0" dirty="0">
                <a:solidFill>
                  <a:srgbClr val="4B6BC8"/>
                </a:solidFill>
                <a:latin typeface="Arial"/>
              </a:rPr>
              <a:t>t</a:t>
            </a:r>
          </a:p>
        </p:txBody>
      </p:sp>
      <p:sp>
        <p:nvSpPr>
          <p:cNvPr id="302" name="Rectangle 302"/>
          <p:cNvSpPr/>
          <p:nvPr/>
        </p:nvSpPr>
        <p:spPr>
          <a:xfrm>
            <a:off x="4991734" y="1233981"/>
            <a:ext cx="5845493" cy="51287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727" b="0" i="0" spc="0" baseline="0" dirty="0">
                <a:solidFill>
                  <a:srgbClr val="FFFEFE"/>
                </a:solidFill>
                <a:latin typeface="Arial"/>
              </a:rPr>
              <a:t>H</a:t>
            </a:r>
            <a:r>
              <a:rPr lang="en-US" sz="1727" b="0" i="0" spc="-38" baseline="0" dirty="0">
                <a:solidFill>
                  <a:srgbClr val="FFFEFE"/>
                </a:solidFill>
                <a:latin typeface="Arial"/>
              </a:rPr>
              <a:t>yv</a:t>
            </a:r>
            <a:r>
              <a:rPr lang="en-US" sz="1727" b="0" i="0" spc="0" baseline="0" dirty="0">
                <a:solidFill>
                  <a:srgbClr val="FFFEFE"/>
                </a:solidFill>
                <a:latin typeface="Arial"/>
              </a:rPr>
              <a:t>ä</a:t>
            </a:r>
            <a:r>
              <a:rPr lang="en-US" sz="1727" b="0" i="0" spc="-31" baseline="0" dirty="0">
                <a:solidFill>
                  <a:srgbClr val="FFFEFE"/>
                </a:solidFill>
                <a:latin typeface="Arial"/>
              </a:rPr>
              <a:t> </a:t>
            </a:r>
            <a:r>
              <a:rPr lang="en-US" sz="1727" b="0" i="0" spc="-38" baseline="0" dirty="0">
                <a:solidFill>
                  <a:srgbClr val="FFFEFE"/>
                </a:solidFill>
                <a:latin typeface="Arial"/>
              </a:rPr>
              <a:t>k</a:t>
            </a:r>
            <a:r>
              <a:rPr lang="en-US" sz="1727" b="0" i="0" spc="0" baseline="0" dirty="0">
                <a:solidFill>
                  <a:srgbClr val="FFFEFE"/>
                </a:solidFill>
                <a:latin typeface="Arial"/>
              </a:rPr>
              <a:t>äsi</a:t>
            </a:r>
            <a:r>
              <a:rPr lang="en-US" sz="1727" b="0" i="0" spc="-60" baseline="0" dirty="0">
                <a:solidFill>
                  <a:srgbClr val="FFFEFE"/>
                </a:solidFill>
                <a:latin typeface="Arial"/>
              </a:rPr>
              <a:t>h</a:t>
            </a:r>
            <a:r>
              <a:rPr lang="en-US" sz="1727" b="0" i="0" spc="-38" baseline="0" dirty="0">
                <a:solidFill>
                  <a:srgbClr val="FFFEFE"/>
                </a:solidFill>
                <a:latin typeface="Arial"/>
              </a:rPr>
              <a:t>y</a:t>
            </a:r>
            <a:r>
              <a:rPr lang="en-US" sz="1727" b="0" i="0" spc="-60" baseline="0" dirty="0">
                <a:solidFill>
                  <a:srgbClr val="FFFEFE"/>
                </a:solidFill>
                <a:latin typeface="Arial"/>
              </a:rPr>
              <a:t>g</a:t>
            </a:r>
            <a:r>
              <a:rPr lang="en-US" sz="1727" b="0" i="0" spc="0" baseline="0" dirty="0">
                <a:solidFill>
                  <a:srgbClr val="FFFEFE"/>
                </a:solidFill>
                <a:latin typeface="Arial"/>
              </a:rPr>
              <a:t>ie</a:t>
            </a:r>
            <a:r>
              <a:rPr lang="en-US" sz="1727" b="0" i="0" spc="-60" baseline="0" dirty="0">
                <a:solidFill>
                  <a:srgbClr val="FFFEFE"/>
                </a:solidFill>
                <a:latin typeface="Arial"/>
              </a:rPr>
              <a:t>n</a:t>
            </a:r>
            <a:r>
              <a:rPr lang="en-US" sz="1727" b="0" i="0" spc="0" baseline="0" dirty="0">
                <a:solidFill>
                  <a:srgbClr val="FFFEFE"/>
                </a:solidFill>
                <a:latin typeface="Arial"/>
              </a:rPr>
              <a:t>ia</a:t>
            </a:r>
            <a:r>
              <a:rPr lang="en-US" sz="1727" b="0" i="0" spc="-31" baseline="0" dirty="0">
                <a:solidFill>
                  <a:srgbClr val="FFFEFE"/>
                </a:solidFill>
                <a:latin typeface="Arial"/>
              </a:rPr>
              <a:t>,</a:t>
            </a:r>
            <a:r>
              <a:rPr lang="en-US" sz="1727" b="0" i="0" spc="0" baseline="0" dirty="0">
                <a:solidFill>
                  <a:srgbClr val="FFFEFE"/>
                </a:solidFill>
                <a:latin typeface="Arial"/>
              </a:rPr>
              <a:t> </a:t>
            </a:r>
            <a:r>
              <a:rPr lang="en-US" sz="1727" b="0" i="0" spc="-38" baseline="0" dirty="0">
                <a:solidFill>
                  <a:srgbClr val="FFFEFE"/>
                </a:solidFill>
                <a:latin typeface="Arial"/>
              </a:rPr>
              <a:t>k</a:t>
            </a:r>
            <a:r>
              <a:rPr lang="en-US" sz="1727" b="0" i="0" spc="0" baseline="0" dirty="0">
                <a:solidFill>
                  <a:srgbClr val="FFFEFE"/>
                </a:solidFill>
                <a:latin typeface="Arial"/>
              </a:rPr>
              <a:t>äsie</a:t>
            </a:r>
            <a:r>
              <a:rPr lang="en-US" sz="1727" b="0" i="0" spc="-60" baseline="0" dirty="0">
                <a:solidFill>
                  <a:srgbClr val="FFFEFE"/>
                </a:solidFill>
                <a:latin typeface="Arial"/>
              </a:rPr>
              <a:t>n</a:t>
            </a:r>
            <a:r>
              <a:rPr lang="en-US" sz="1727" b="0" i="0" spc="-31" baseline="0" dirty="0">
                <a:solidFill>
                  <a:srgbClr val="FFFEFE"/>
                </a:solidFill>
                <a:latin typeface="Arial"/>
              </a:rPr>
              <a:t> </a:t>
            </a:r>
            <a:r>
              <a:rPr lang="en-US" sz="1727" b="0" i="0" spc="0" baseline="0" dirty="0">
                <a:solidFill>
                  <a:srgbClr val="FFFEFE"/>
                </a:solidFill>
                <a:latin typeface="Arial"/>
              </a:rPr>
              <a:t>i</a:t>
            </a:r>
            <a:r>
              <a:rPr lang="en-US" sz="1727" b="0" i="0" spc="-60" baseline="0" dirty="0">
                <a:solidFill>
                  <a:srgbClr val="FFFEFE"/>
                </a:solidFill>
                <a:latin typeface="Arial"/>
              </a:rPr>
              <a:t>h</a:t>
            </a:r>
            <a:r>
              <a:rPr lang="en-US" sz="1727" b="0" i="0" spc="0" baseline="0" dirty="0">
                <a:solidFill>
                  <a:srgbClr val="FFFEFE"/>
                </a:solidFill>
                <a:latin typeface="Arial"/>
              </a:rPr>
              <a:t>o</a:t>
            </a:r>
            <a:r>
              <a:rPr lang="en-US" sz="1727" b="0" i="0" spc="-60" baseline="0" dirty="0">
                <a:solidFill>
                  <a:srgbClr val="FFFEFE"/>
                </a:solidFill>
                <a:latin typeface="Arial"/>
              </a:rPr>
              <a:t>n</a:t>
            </a:r>
            <a:r>
              <a:rPr lang="en-US" sz="1727" b="0" i="0" spc="0" baseline="0" dirty="0">
                <a:solidFill>
                  <a:srgbClr val="FFFEFE"/>
                </a:solidFill>
                <a:latin typeface="Arial"/>
              </a:rPr>
              <a:t> </a:t>
            </a:r>
            <a:r>
              <a:rPr lang="en-US" sz="1727" b="0" i="0" spc="-38" baseline="0" dirty="0">
                <a:solidFill>
                  <a:srgbClr val="FFFEFE"/>
                </a:solidFill>
                <a:latin typeface="Arial"/>
              </a:rPr>
              <a:t>k</a:t>
            </a:r>
            <a:r>
              <a:rPr lang="en-US" sz="1727" b="0" i="0" spc="-60" baseline="0" dirty="0">
                <a:solidFill>
                  <a:srgbClr val="FFFEFE"/>
                </a:solidFill>
                <a:latin typeface="Arial"/>
              </a:rPr>
              <a:t>un</a:t>
            </a:r>
            <a:r>
              <a:rPr lang="en-US" sz="1727" b="0" i="0" spc="-31" baseline="0" dirty="0">
                <a:solidFill>
                  <a:srgbClr val="FFFEFE"/>
                </a:solidFill>
                <a:latin typeface="Arial"/>
              </a:rPr>
              <a:t>t</a:t>
            </a:r>
            <a:r>
              <a:rPr lang="en-US" sz="1727" b="0" i="0" spc="0" baseline="0" dirty="0">
                <a:solidFill>
                  <a:srgbClr val="FFFEFE"/>
                </a:solidFill>
                <a:latin typeface="Arial"/>
              </a:rPr>
              <a:t>o</a:t>
            </a:r>
            <a:r>
              <a:rPr lang="en-US" sz="1727" b="0" i="0" spc="-31" baseline="0" dirty="0">
                <a:solidFill>
                  <a:srgbClr val="FFFEFE"/>
                </a:solidFill>
                <a:latin typeface="Arial"/>
              </a:rPr>
              <a:t>,</a:t>
            </a:r>
            <a:r>
              <a:rPr lang="en-US" sz="1727" b="0" i="0" spc="117" baseline="0" dirty="0">
                <a:solidFill>
                  <a:srgbClr val="FFFEFE"/>
                </a:solidFill>
                <a:latin typeface="Arial"/>
              </a:rPr>
              <a:t> </a:t>
            </a:r>
            <a:r>
              <a:rPr lang="en-US" sz="1727" b="0" i="0" spc="-38" baseline="0" dirty="0">
                <a:solidFill>
                  <a:srgbClr val="FFFEFE"/>
                </a:solidFill>
                <a:latin typeface="Arial"/>
              </a:rPr>
              <a:t>k</a:t>
            </a:r>
            <a:r>
              <a:rPr lang="en-US" sz="1727" b="0" i="0" spc="0" baseline="0" dirty="0">
                <a:solidFill>
                  <a:srgbClr val="FFFEFE"/>
                </a:solidFill>
                <a:latin typeface="Arial"/>
              </a:rPr>
              <a:t>or</a:t>
            </a:r>
            <a:r>
              <a:rPr lang="en-US" sz="1727" b="0" i="0" spc="-60" baseline="0" dirty="0">
                <a:solidFill>
                  <a:srgbClr val="FFFEFE"/>
                </a:solidFill>
                <a:latin typeface="Arial"/>
              </a:rPr>
              <a:t>u</a:t>
            </a:r>
            <a:r>
              <a:rPr lang="en-US" sz="1727" b="0" i="0" spc="-31" baseline="0" dirty="0">
                <a:solidFill>
                  <a:srgbClr val="FFFEFE"/>
                </a:solidFill>
                <a:latin typeface="Arial"/>
              </a:rPr>
              <a:t>tt</a:t>
            </a:r>
            <a:r>
              <a:rPr lang="en-US" sz="1727" b="0" i="0" spc="0" baseline="0" dirty="0">
                <a:solidFill>
                  <a:srgbClr val="FFFEFE"/>
                </a:solidFill>
                <a:latin typeface="Arial"/>
              </a:rPr>
              <a:t>o</a:t>
            </a:r>
            <a:r>
              <a:rPr lang="en-US" sz="1727" b="0" i="0" spc="-89" baseline="0" dirty="0">
                <a:solidFill>
                  <a:srgbClr val="FFFEFE"/>
                </a:solidFill>
                <a:latin typeface="Arial"/>
              </a:rPr>
              <a:t>m</a:t>
            </a:r>
            <a:r>
              <a:rPr lang="en-US" sz="1727" b="0" i="0" spc="0" baseline="0" dirty="0">
                <a:solidFill>
                  <a:srgbClr val="FFFEFE"/>
                </a:solidFill>
                <a:latin typeface="Arial"/>
              </a:rPr>
              <a:t>a</a:t>
            </a:r>
            <a:r>
              <a:rPr lang="en-US" sz="1727" b="0" i="0" spc="-31" baseline="0" dirty="0">
                <a:solidFill>
                  <a:srgbClr val="FFFEFE"/>
                </a:solidFill>
                <a:latin typeface="Arial"/>
              </a:rPr>
              <a:t>t</a:t>
            </a:r>
            <a:r>
              <a:rPr lang="en-US" sz="1727" b="0" i="0" spc="117" baseline="0" dirty="0">
                <a:solidFill>
                  <a:srgbClr val="FFFEFE"/>
                </a:solidFill>
                <a:latin typeface="Arial"/>
              </a:rPr>
              <a:t> </a:t>
            </a:r>
            <a:r>
              <a:rPr lang="en-US" sz="1727" b="0" i="0" spc="-82" baseline="0" dirty="0">
                <a:solidFill>
                  <a:srgbClr val="FFFEFE"/>
                </a:solidFill>
                <a:latin typeface="Arial"/>
              </a:rPr>
              <a:t>l</a:t>
            </a:r>
            <a:r>
              <a:rPr lang="en-US" sz="1727" b="0" i="0" spc="-60" baseline="0" dirty="0">
                <a:solidFill>
                  <a:srgbClr val="FFFEFE"/>
                </a:solidFill>
                <a:latin typeface="Arial"/>
              </a:rPr>
              <a:t>u</a:t>
            </a:r>
            <a:r>
              <a:rPr lang="en-US" sz="1727" b="0" i="0" spc="0" baseline="0" dirty="0">
                <a:solidFill>
                  <a:srgbClr val="FFFEFE"/>
                </a:solidFill>
                <a:latin typeface="Arial"/>
              </a:rPr>
              <a:t>o</a:t>
            </a:r>
            <a:r>
              <a:rPr lang="en-US" sz="1727" b="0" i="0" spc="-60" baseline="0" dirty="0">
                <a:solidFill>
                  <a:srgbClr val="FFFEFE"/>
                </a:solidFill>
                <a:latin typeface="Arial"/>
              </a:rPr>
              <a:t>nn</a:t>
            </a:r>
            <a:r>
              <a:rPr lang="en-US" sz="1727" b="0" i="0" spc="0" baseline="0" dirty="0">
                <a:solidFill>
                  <a:srgbClr val="FFFEFE"/>
                </a:solidFill>
                <a:latin typeface="Arial"/>
              </a:rPr>
              <a:t>o</a:t>
            </a:r>
            <a:r>
              <a:rPr lang="en-US" sz="1727" b="0" i="0" spc="-82" baseline="0" dirty="0">
                <a:solidFill>
                  <a:srgbClr val="FFFEFE"/>
                </a:solidFill>
                <a:latin typeface="Arial"/>
              </a:rPr>
              <a:t>ll</a:t>
            </a:r>
            <a:r>
              <a:rPr lang="en-US" sz="1727" b="0" i="0" spc="0" baseline="0" dirty="0">
                <a:solidFill>
                  <a:srgbClr val="FFFEFE"/>
                </a:solidFill>
                <a:latin typeface="Arial"/>
              </a:rPr>
              <a:t>ise</a:t>
            </a:r>
            <a:r>
              <a:rPr lang="en-US" sz="1727" b="0" i="0" spc="-31" baseline="0" dirty="0">
                <a:solidFill>
                  <a:srgbClr val="FFFEFE"/>
                </a:solidFill>
                <a:latin typeface="Arial"/>
              </a:rPr>
              <a:t>t</a:t>
            </a:r>
            <a:r>
              <a:rPr lang="en-US" sz="1727" b="0" i="0" spc="0" baseline="0" dirty="0">
                <a:solidFill>
                  <a:srgbClr val="FFFEFE"/>
                </a:solidFill>
                <a:latin typeface="Arial"/>
              </a:rPr>
              <a:t> </a:t>
            </a:r>
          </a:p>
          <a:p>
            <a:pPr marL="0">
              <a:lnSpc>
                <a:spcPts val="1727"/>
              </a:lnSpc>
            </a:pPr>
            <a:r>
              <a:rPr lang="en-US" sz="1727" b="0" i="0" spc="-38" baseline="0" dirty="0">
                <a:solidFill>
                  <a:srgbClr val="FFFEFE"/>
                </a:solidFill>
                <a:latin typeface="Arial"/>
              </a:rPr>
              <a:t>k</a:t>
            </a:r>
            <a:r>
              <a:rPr lang="en-US" sz="1727" b="0" i="0" spc="0" baseline="0" dirty="0">
                <a:solidFill>
                  <a:srgbClr val="FFFEFE"/>
                </a:solidFill>
                <a:latin typeface="Arial"/>
              </a:rPr>
              <a:t>ä</a:t>
            </a:r>
            <a:r>
              <a:rPr lang="en-US" sz="1727" b="0" i="0" spc="-60" baseline="0" dirty="0">
                <a:solidFill>
                  <a:srgbClr val="FFFEFE"/>
                </a:solidFill>
                <a:latin typeface="Arial"/>
              </a:rPr>
              <a:t>d</a:t>
            </a:r>
            <a:r>
              <a:rPr lang="en-US" sz="1727" b="0" i="0" spc="0" baseline="0" dirty="0">
                <a:solidFill>
                  <a:srgbClr val="FFFEFE"/>
                </a:solidFill>
                <a:latin typeface="Arial"/>
              </a:rPr>
              <a:t>et</a:t>
            </a:r>
          </a:p>
        </p:txBody>
      </p:sp>
      <p:sp>
        <p:nvSpPr>
          <p:cNvPr id="303" name="Rectangle 303"/>
          <p:cNvSpPr/>
          <p:nvPr/>
        </p:nvSpPr>
        <p:spPr>
          <a:xfrm>
            <a:off x="4991734" y="2074721"/>
            <a:ext cx="5747644" cy="74185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727" b="0" i="0" spc="-27" baseline="0" dirty="0">
                <a:solidFill>
                  <a:srgbClr val="FFFEFE"/>
                </a:solidFill>
                <a:latin typeface="Arial"/>
              </a:rPr>
              <a:t>S</a:t>
            </a:r>
            <a:r>
              <a:rPr lang="en-US" sz="1727" b="0" i="0" spc="-60" baseline="0" dirty="0">
                <a:solidFill>
                  <a:srgbClr val="FFFEFE"/>
                </a:solidFill>
                <a:latin typeface="Arial"/>
              </a:rPr>
              <a:t>u</a:t>
            </a:r>
            <a:r>
              <a:rPr lang="en-US" sz="1727" b="0" i="0" spc="0" baseline="0" dirty="0">
                <a:solidFill>
                  <a:srgbClr val="FFFEFE"/>
                </a:solidFill>
                <a:latin typeface="Arial"/>
              </a:rPr>
              <a:t>o</a:t>
            </a:r>
            <a:r>
              <a:rPr lang="en-US" sz="1727" b="0" i="0" spc="-82" baseline="0" dirty="0">
                <a:solidFill>
                  <a:srgbClr val="FFFEFE"/>
                </a:solidFill>
                <a:latin typeface="Arial"/>
              </a:rPr>
              <a:t>j</a:t>
            </a:r>
            <a:r>
              <a:rPr lang="en-US" sz="1727" b="0" i="0" spc="0" baseline="0" dirty="0">
                <a:solidFill>
                  <a:srgbClr val="FFFEFE"/>
                </a:solidFill>
                <a:latin typeface="Arial"/>
              </a:rPr>
              <a:t>a</a:t>
            </a:r>
            <a:r>
              <a:rPr lang="en-US" sz="1727" b="0" i="0" spc="-38" baseline="0" dirty="0">
                <a:solidFill>
                  <a:srgbClr val="FFFEFE"/>
                </a:solidFill>
                <a:latin typeface="Arial"/>
              </a:rPr>
              <a:t>k</a:t>
            </a:r>
            <a:r>
              <a:rPr lang="en-US" sz="1727" b="0" i="0" spc="0" baseline="0" dirty="0">
                <a:solidFill>
                  <a:srgbClr val="FFFEFE"/>
                </a:solidFill>
                <a:latin typeface="Arial"/>
              </a:rPr>
              <a:t>äsi</a:t>
            </a:r>
            <a:r>
              <a:rPr lang="en-US" sz="1727" b="0" i="0" spc="-60" baseline="0" dirty="0">
                <a:solidFill>
                  <a:srgbClr val="FFFEFE"/>
                </a:solidFill>
                <a:latin typeface="Arial"/>
              </a:rPr>
              <a:t>n</a:t>
            </a:r>
            <a:r>
              <a:rPr lang="en-US" sz="1727" b="0" i="0" spc="0" baseline="0" dirty="0">
                <a:solidFill>
                  <a:srgbClr val="FFFEFE"/>
                </a:solidFill>
                <a:latin typeface="Arial"/>
              </a:rPr>
              <a:t>ee</a:t>
            </a:r>
            <a:r>
              <a:rPr lang="en-US" sz="1727" b="0" i="0" spc="-31" baseline="0" dirty="0">
                <a:solidFill>
                  <a:srgbClr val="FFFEFE"/>
                </a:solidFill>
                <a:latin typeface="Arial"/>
              </a:rPr>
              <a:t>t</a:t>
            </a:r>
            <a:r>
              <a:rPr lang="en-US" sz="1727" b="0" i="0" spc="0" baseline="0" dirty="0">
                <a:solidFill>
                  <a:srgbClr val="FFFEFE"/>
                </a:solidFill>
                <a:latin typeface="Arial"/>
              </a:rPr>
              <a:t> </a:t>
            </a:r>
            <a:r>
              <a:rPr lang="en-US" sz="1727" b="0" i="0" spc="-38" baseline="0" dirty="0">
                <a:solidFill>
                  <a:srgbClr val="FFFEFE"/>
                </a:solidFill>
                <a:latin typeface="Arial"/>
              </a:rPr>
              <a:t>k</a:t>
            </a:r>
            <a:r>
              <a:rPr lang="en-US" sz="1727" b="0" i="0" spc="0" baseline="0" dirty="0">
                <a:solidFill>
                  <a:srgbClr val="FFFEFE"/>
                </a:solidFill>
                <a:latin typeface="Arial"/>
              </a:rPr>
              <a:t>os</a:t>
            </a:r>
            <a:r>
              <a:rPr lang="en-US" sz="1727" b="0" i="0" spc="-38" baseline="0" dirty="0">
                <a:solidFill>
                  <a:srgbClr val="FFFEFE"/>
                </a:solidFill>
                <a:latin typeface="Arial"/>
              </a:rPr>
              <a:t>k</a:t>
            </a:r>
            <a:r>
              <a:rPr lang="en-US" sz="1727" b="0" i="0" spc="0" baseline="0" dirty="0">
                <a:solidFill>
                  <a:srgbClr val="FFFEFE"/>
                </a:solidFill>
                <a:latin typeface="Arial"/>
              </a:rPr>
              <a:t>e</a:t>
            </a:r>
            <a:r>
              <a:rPr lang="en-US" sz="1727" b="0" i="0" spc="-31" baseline="0" dirty="0">
                <a:solidFill>
                  <a:srgbClr val="FFFEFE"/>
                </a:solidFill>
                <a:latin typeface="Arial"/>
              </a:rPr>
              <a:t>t</a:t>
            </a:r>
            <a:r>
              <a:rPr lang="en-US" sz="1727" b="0" i="0" spc="0" baseline="0" dirty="0">
                <a:solidFill>
                  <a:srgbClr val="FFFEFE"/>
                </a:solidFill>
                <a:latin typeface="Arial"/>
              </a:rPr>
              <a:t>e</a:t>
            </a:r>
            <a:r>
              <a:rPr lang="en-US" sz="1727" b="0" i="0" spc="-31" baseline="0" dirty="0">
                <a:solidFill>
                  <a:srgbClr val="FFFEFE"/>
                </a:solidFill>
                <a:latin typeface="Arial"/>
              </a:rPr>
              <a:t>tt</a:t>
            </a:r>
            <a:r>
              <a:rPr lang="en-US" sz="1727" b="0" i="0" spc="0" baseline="0" dirty="0">
                <a:solidFill>
                  <a:srgbClr val="FFFEFE"/>
                </a:solidFill>
                <a:latin typeface="Arial"/>
              </a:rPr>
              <a:t>aessa</a:t>
            </a:r>
            <a:r>
              <a:rPr lang="en-US" sz="1727" b="0" i="0" spc="-179" baseline="0" dirty="0">
                <a:solidFill>
                  <a:srgbClr val="FFFEFE"/>
                </a:solidFill>
                <a:latin typeface="Arial"/>
              </a:rPr>
              <a:t> </a:t>
            </a:r>
            <a:r>
              <a:rPr lang="en-US" sz="1727" b="0" i="0" spc="0" baseline="0" dirty="0">
                <a:solidFill>
                  <a:srgbClr val="FFFEFE"/>
                </a:solidFill>
                <a:latin typeface="Arial"/>
              </a:rPr>
              <a:t>eri</a:t>
            </a:r>
            <a:r>
              <a:rPr lang="en-US" sz="1727" b="0" i="0" spc="-31" baseline="0" dirty="0">
                <a:solidFill>
                  <a:srgbClr val="FFFEFE"/>
                </a:solidFill>
                <a:latin typeface="Arial"/>
              </a:rPr>
              <a:t>tt</a:t>
            </a:r>
            <a:r>
              <a:rPr lang="en-US" sz="1727" b="0" i="0" spc="0" baseline="0" dirty="0">
                <a:solidFill>
                  <a:srgbClr val="FFFEFE"/>
                </a:solidFill>
                <a:latin typeface="Arial"/>
              </a:rPr>
              <a:t>ei</a:t>
            </a:r>
            <a:r>
              <a:rPr lang="en-US" sz="1727" b="0" i="0" spc="-31" baseline="0" dirty="0">
                <a:solidFill>
                  <a:srgbClr val="FFFEFE"/>
                </a:solidFill>
                <a:latin typeface="Arial"/>
              </a:rPr>
              <a:t>t</a:t>
            </a:r>
            <a:r>
              <a:rPr lang="en-US" sz="1727" b="0" i="0" spc="0" baseline="0" dirty="0">
                <a:solidFill>
                  <a:srgbClr val="FFFEFE"/>
                </a:solidFill>
                <a:latin typeface="Arial"/>
              </a:rPr>
              <a:t>ä</a:t>
            </a:r>
            <a:r>
              <a:rPr lang="en-US" sz="1727" b="0" i="0" spc="-31" baseline="0" dirty="0">
                <a:solidFill>
                  <a:srgbClr val="FFFEFE"/>
                </a:solidFill>
                <a:latin typeface="Arial"/>
              </a:rPr>
              <a:t>,</a:t>
            </a:r>
            <a:r>
              <a:rPr lang="en-US" sz="1727" b="0" i="0" spc="-105" baseline="0" dirty="0">
                <a:solidFill>
                  <a:srgbClr val="FFFEFE"/>
                </a:solidFill>
                <a:latin typeface="Arial"/>
              </a:rPr>
              <a:t> </a:t>
            </a:r>
            <a:r>
              <a:rPr lang="en-US" sz="1727" b="0" i="0" spc="-38" baseline="0" dirty="0">
                <a:solidFill>
                  <a:srgbClr val="FFFEFE"/>
                </a:solidFill>
                <a:latin typeface="Arial"/>
              </a:rPr>
              <a:t>k</a:t>
            </a:r>
            <a:r>
              <a:rPr lang="en-US" sz="1727" b="0" i="0" spc="0" baseline="0" dirty="0">
                <a:solidFill>
                  <a:srgbClr val="FFFEFE"/>
                </a:solidFill>
                <a:latin typeface="Arial"/>
              </a:rPr>
              <a:t>os</a:t>
            </a:r>
            <a:r>
              <a:rPr lang="en-US" sz="1727" b="0" i="0" spc="-31" baseline="0" dirty="0">
                <a:solidFill>
                  <a:srgbClr val="FFFEFE"/>
                </a:solidFill>
                <a:latin typeface="Arial"/>
              </a:rPr>
              <a:t>t</a:t>
            </a:r>
            <a:r>
              <a:rPr lang="en-US" sz="1727" b="0" i="0" spc="0" baseline="0" dirty="0">
                <a:solidFill>
                  <a:srgbClr val="FFFEFE"/>
                </a:solidFill>
                <a:latin typeface="Arial"/>
              </a:rPr>
              <a:t>ei</a:t>
            </a:r>
            <a:r>
              <a:rPr lang="en-US" sz="1727" b="0" i="0" spc="-31" baseline="0" dirty="0">
                <a:solidFill>
                  <a:srgbClr val="FFFEFE"/>
                </a:solidFill>
                <a:latin typeface="Arial"/>
              </a:rPr>
              <a:t>t</a:t>
            </a:r>
            <a:r>
              <a:rPr lang="en-US" sz="1727" b="0" i="0" spc="0" baseline="0" dirty="0">
                <a:solidFill>
                  <a:srgbClr val="FFFEFE"/>
                </a:solidFill>
                <a:latin typeface="Arial"/>
              </a:rPr>
              <a:t>a</a:t>
            </a:r>
            <a:r>
              <a:rPr lang="en-US" sz="1727" b="0" i="0" spc="-31" baseline="0" dirty="0">
                <a:solidFill>
                  <a:srgbClr val="FFFEFE"/>
                </a:solidFill>
                <a:latin typeface="Arial"/>
              </a:rPr>
              <a:t> </a:t>
            </a:r>
            <a:r>
              <a:rPr lang="en-US" sz="1727" b="0" i="0" spc="0" baseline="0" dirty="0">
                <a:solidFill>
                  <a:srgbClr val="FFFEFE"/>
                </a:solidFill>
                <a:latin typeface="Arial"/>
              </a:rPr>
              <a:t>i</a:t>
            </a:r>
            <a:r>
              <a:rPr lang="en-US" sz="1727" b="0" i="0" spc="-60" baseline="0" dirty="0">
                <a:solidFill>
                  <a:srgbClr val="FFFEFE"/>
                </a:solidFill>
                <a:latin typeface="Arial"/>
              </a:rPr>
              <a:t>h</a:t>
            </a:r>
            <a:r>
              <a:rPr lang="en-US" sz="1727" b="0" i="0" spc="0" baseline="0" dirty="0">
                <a:solidFill>
                  <a:srgbClr val="FFFEFE"/>
                </a:solidFill>
                <a:latin typeface="Arial"/>
              </a:rPr>
              <a:t>oa</a:t>
            </a:r>
            <a:r>
              <a:rPr lang="en-US" sz="1727" b="0" i="0" spc="-82" baseline="0" dirty="0">
                <a:solidFill>
                  <a:srgbClr val="FFFEFE"/>
                </a:solidFill>
                <a:latin typeface="Arial"/>
              </a:rPr>
              <a:t>l</a:t>
            </a:r>
            <a:r>
              <a:rPr lang="en-US" sz="1727" b="0" i="0" spc="-60" baseline="0" dirty="0">
                <a:solidFill>
                  <a:srgbClr val="FFFEFE"/>
                </a:solidFill>
                <a:latin typeface="Arial"/>
              </a:rPr>
              <a:t>u</a:t>
            </a:r>
            <a:r>
              <a:rPr lang="en-US" sz="1727" b="0" i="0" spc="0" baseline="0" dirty="0">
                <a:solidFill>
                  <a:srgbClr val="FFFEFE"/>
                </a:solidFill>
                <a:latin typeface="Arial"/>
              </a:rPr>
              <a:t>ei</a:t>
            </a:r>
            <a:r>
              <a:rPr lang="en-US" sz="1727" b="0" i="0" spc="-31" baseline="0" dirty="0">
                <a:solidFill>
                  <a:srgbClr val="FFFEFE"/>
                </a:solidFill>
                <a:latin typeface="Arial"/>
              </a:rPr>
              <a:t>t</a:t>
            </a:r>
            <a:r>
              <a:rPr lang="en-US" sz="1727" b="0" i="0" spc="0" baseline="0" dirty="0">
                <a:solidFill>
                  <a:srgbClr val="FFFEFE"/>
                </a:solidFill>
                <a:latin typeface="Arial"/>
              </a:rPr>
              <a:t>a </a:t>
            </a:r>
            <a:r>
              <a:rPr lang="en-US" sz="1727" b="0" i="0" spc="-82" baseline="0" dirty="0">
                <a:solidFill>
                  <a:srgbClr val="FFFEFE"/>
                </a:solidFill>
                <a:latin typeface="Arial"/>
              </a:rPr>
              <a:t>j</a:t>
            </a:r>
            <a:r>
              <a:rPr lang="en-US" sz="1727" b="0" i="0" spc="0" baseline="0" dirty="0">
                <a:solidFill>
                  <a:srgbClr val="FFFEFE"/>
                </a:solidFill>
                <a:latin typeface="Arial"/>
              </a:rPr>
              <a:t>a </a:t>
            </a:r>
          </a:p>
          <a:p>
            <a:pPr marL="0">
              <a:lnSpc>
                <a:spcPts val="1726"/>
              </a:lnSpc>
            </a:pPr>
            <a:r>
              <a:rPr lang="en-US" sz="1727" b="0" i="0" spc="-60" baseline="0" dirty="0">
                <a:solidFill>
                  <a:srgbClr val="FFFEFE"/>
                </a:solidFill>
                <a:latin typeface="Arial"/>
              </a:rPr>
              <a:t>h</a:t>
            </a:r>
            <a:r>
              <a:rPr lang="en-US" sz="1727" b="0" i="0" spc="0" baseline="0" dirty="0">
                <a:solidFill>
                  <a:srgbClr val="FFFEFE"/>
                </a:solidFill>
                <a:latin typeface="Arial"/>
              </a:rPr>
              <a:t>aa</a:t>
            </a:r>
            <a:r>
              <a:rPr lang="en-US" sz="1727" b="0" i="0" spc="-38" baseline="0" dirty="0">
                <a:solidFill>
                  <a:srgbClr val="FFFEFE"/>
                </a:solidFill>
                <a:latin typeface="Arial"/>
              </a:rPr>
              <a:t>v</a:t>
            </a:r>
            <a:r>
              <a:rPr lang="en-US" sz="1727" b="0" i="0" spc="0" baseline="0" dirty="0">
                <a:solidFill>
                  <a:srgbClr val="FFFEFE"/>
                </a:solidFill>
                <a:latin typeface="Arial"/>
              </a:rPr>
              <a:t>a</a:t>
            </a:r>
            <a:r>
              <a:rPr lang="en-US" sz="1727" b="0" i="0" spc="-60" baseline="0" dirty="0">
                <a:solidFill>
                  <a:srgbClr val="FFFEFE"/>
                </a:solidFill>
                <a:latin typeface="Arial"/>
              </a:rPr>
              <a:t>h</a:t>
            </a:r>
            <a:r>
              <a:rPr lang="en-US" sz="1727" b="0" i="0" spc="0" baseline="0" dirty="0">
                <a:solidFill>
                  <a:srgbClr val="FFFEFE"/>
                </a:solidFill>
                <a:latin typeface="Arial"/>
              </a:rPr>
              <a:t>oi</a:t>
            </a:r>
            <a:r>
              <a:rPr lang="en-US" sz="1727" b="0" i="0" spc="-31" baseline="0" dirty="0">
                <a:solidFill>
                  <a:srgbClr val="FFFEFE"/>
                </a:solidFill>
                <a:latin typeface="Arial"/>
              </a:rPr>
              <a:t>t</a:t>
            </a:r>
            <a:r>
              <a:rPr lang="en-US" sz="1727" b="0" i="0" spc="0" baseline="0" dirty="0">
                <a:solidFill>
                  <a:srgbClr val="FFFEFE"/>
                </a:solidFill>
                <a:latin typeface="Arial"/>
              </a:rPr>
              <a:t>o</a:t>
            </a:r>
            <a:r>
              <a:rPr lang="en-US" sz="1727" b="0" i="0" spc="-82" baseline="0" dirty="0">
                <a:solidFill>
                  <a:srgbClr val="FFFEFE"/>
                </a:solidFill>
                <a:latin typeface="Arial"/>
              </a:rPr>
              <a:t>j</a:t>
            </a:r>
            <a:r>
              <a:rPr lang="en-US" sz="1727" b="0" i="0" spc="0" baseline="0" dirty="0">
                <a:solidFill>
                  <a:srgbClr val="FFFEFE"/>
                </a:solidFill>
                <a:latin typeface="Arial"/>
              </a:rPr>
              <a:t>a </a:t>
            </a:r>
            <a:r>
              <a:rPr lang="en-US" sz="1727" b="0" i="0" spc="-31" baseline="0" dirty="0">
                <a:solidFill>
                  <a:srgbClr val="FFFEFE"/>
                </a:solidFill>
                <a:latin typeface="Arial"/>
              </a:rPr>
              <a:t>t</a:t>
            </a:r>
            <a:r>
              <a:rPr lang="en-US" sz="1727" b="0" i="0" spc="0" baseline="0" dirty="0">
                <a:solidFill>
                  <a:srgbClr val="FFFEFE"/>
                </a:solidFill>
                <a:latin typeface="Arial"/>
              </a:rPr>
              <a:t>o</a:t>
            </a:r>
            <a:r>
              <a:rPr lang="en-US" sz="1727" b="0" i="0" spc="-31" baseline="0" dirty="0">
                <a:solidFill>
                  <a:srgbClr val="FFFEFE"/>
                </a:solidFill>
                <a:latin typeface="Arial"/>
              </a:rPr>
              <a:t>t</a:t>
            </a:r>
            <a:r>
              <a:rPr lang="en-US" sz="1727" b="0" i="0" spc="0" baseline="0" dirty="0">
                <a:solidFill>
                  <a:srgbClr val="FFFEFE"/>
                </a:solidFill>
                <a:latin typeface="Arial"/>
              </a:rPr>
              <a:t>e</a:t>
            </a:r>
            <a:r>
              <a:rPr lang="en-US" sz="1727" b="0" i="0" spc="-60" baseline="0" dirty="0">
                <a:solidFill>
                  <a:srgbClr val="FFFEFE"/>
                </a:solidFill>
                <a:latin typeface="Arial"/>
              </a:rPr>
              <a:t>u</a:t>
            </a:r>
            <a:r>
              <a:rPr lang="en-US" sz="1727" b="0" i="0" spc="-31" baseline="0" dirty="0">
                <a:solidFill>
                  <a:srgbClr val="FFFEFE"/>
                </a:solidFill>
                <a:latin typeface="Arial"/>
              </a:rPr>
              <a:t>t</a:t>
            </a:r>
            <a:r>
              <a:rPr lang="en-US" sz="1727" b="0" i="0" spc="0" baseline="0" dirty="0">
                <a:solidFill>
                  <a:srgbClr val="FFFEFE"/>
                </a:solidFill>
                <a:latin typeface="Arial"/>
              </a:rPr>
              <a:t>e</a:t>
            </a:r>
            <a:r>
              <a:rPr lang="en-US" sz="1727" b="0" i="0" spc="-31" baseline="0" dirty="0">
                <a:solidFill>
                  <a:srgbClr val="FFFEFE"/>
                </a:solidFill>
                <a:latin typeface="Arial"/>
              </a:rPr>
              <a:t>tt</a:t>
            </a:r>
            <a:r>
              <a:rPr lang="en-US" sz="1727" b="0" i="0" spc="0" baseline="0" dirty="0">
                <a:solidFill>
                  <a:srgbClr val="FFFEFE"/>
                </a:solidFill>
                <a:latin typeface="Arial"/>
              </a:rPr>
              <a:t>aessa</a:t>
            </a:r>
            <a:r>
              <a:rPr lang="en-US" sz="1727" b="0" i="0" spc="-31" baseline="0" dirty="0">
                <a:solidFill>
                  <a:srgbClr val="FFFEFE"/>
                </a:solidFill>
                <a:latin typeface="Arial"/>
              </a:rPr>
              <a:t>.</a:t>
            </a:r>
            <a:r>
              <a:rPr lang="en-US" sz="1727" b="0" i="0" spc="-105" baseline="0" dirty="0">
                <a:solidFill>
                  <a:srgbClr val="FFFEFE"/>
                </a:solidFill>
                <a:latin typeface="Arial"/>
              </a:rPr>
              <a:t> </a:t>
            </a:r>
            <a:r>
              <a:rPr lang="en-US" sz="1727" b="0" i="0" spc="-27" baseline="0" dirty="0">
                <a:solidFill>
                  <a:srgbClr val="FFFEFE"/>
                </a:solidFill>
                <a:latin typeface="Arial"/>
              </a:rPr>
              <a:t>K</a:t>
            </a:r>
            <a:r>
              <a:rPr lang="en-US" sz="1727" b="0" i="0" spc="0" baseline="0" dirty="0">
                <a:solidFill>
                  <a:srgbClr val="FFFEFE"/>
                </a:solidFill>
                <a:latin typeface="Arial"/>
              </a:rPr>
              <a:t>äsi</a:t>
            </a:r>
            <a:r>
              <a:rPr lang="en-US" sz="1727" b="0" i="0" spc="-60" baseline="0" dirty="0">
                <a:solidFill>
                  <a:srgbClr val="FFFEFE"/>
                </a:solidFill>
                <a:latin typeface="Arial"/>
              </a:rPr>
              <a:t>huuh</a:t>
            </a:r>
            <a:r>
              <a:rPr lang="en-US" sz="1727" b="0" i="0" spc="-31" baseline="0" dirty="0">
                <a:solidFill>
                  <a:srgbClr val="FFFEFE"/>
                </a:solidFill>
                <a:latin typeface="Arial"/>
              </a:rPr>
              <a:t>t</a:t>
            </a:r>
            <a:r>
              <a:rPr lang="en-US" sz="1727" b="0" i="0" spc="0" baseline="0" dirty="0">
                <a:solidFill>
                  <a:srgbClr val="FFFEFE"/>
                </a:solidFill>
                <a:latin typeface="Arial"/>
              </a:rPr>
              <a:t>ee</a:t>
            </a:r>
            <a:r>
              <a:rPr lang="en-US" sz="1727" b="0" i="0" spc="-60" baseline="0" dirty="0">
                <a:solidFill>
                  <a:srgbClr val="FFFEFE"/>
                </a:solidFill>
                <a:latin typeface="Arial"/>
              </a:rPr>
              <a:t>n</a:t>
            </a:r>
            <a:r>
              <a:rPr lang="en-US" sz="1727" b="0" i="0" spc="117" baseline="0" dirty="0">
                <a:solidFill>
                  <a:srgbClr val="FFFEFE"/>
                </a:solidFill>
                <a:latin typeface="Arial"/>
              </a:rPr>
              <a:t> </a:t>
            </a:r>
            <a:r>
              <a:rPr lang="en-US" sz="1727" b="0" i="0" spc="-38" baseline="0" dirty="0">
                <a:solidFill>
                  <a:srgbClr val="FFFEFE"/>
                </a:solidFill>
                <a:latin typeface="Arial"/>
              </a:rPr>
              <a:t>k</a:t>
            </a:r>
            <a:r>
              <a:rPr lang="en-US" sz="1727" b="0" i="0" spc="0" baseline="0" dirty="0">
                <a:solidFill>
                  <a:srgbClr val="FFFEFE"/>
                </a:solidFill>
                <a:latin typeface="Arial"/>
              </a:rPr>
              <a:t>ä</a:t>
            </a:r>
            <a:r>
              <a:rPr lang="en-US" sz="1727" b="0" i="0" spc="-38" baseline="0" dirty="0">
                <a:solidFill>
                  <a:srgbClr val="FFFEFE"/>
                </a:solidFill>
                <a:latin typeface="Arial"/>
              </a:rPr>
              <a:t>y</a:t>
            </a:r>
            <a:r>
              <a:rPr lang="en-US" sz="1727" b="0" i="0" spc="-31" baseline="0" dirty="0">
                <a:solidFill>
                  <a:srgbClr val="FFFEFE"/>
                </a:solidFill>
                <a:latin typeface="Arial"/>
              </a:rPr>
              <a:t>tt</a:t>
            </a:r>
            <a:r>
              <a:rPr lang="en-US" sz="1727" b="0" i="0" spc="0" baseline="0" dirty="0">
                <a:solidFill>
                  <a:srgbClr val="FFFEFE"/>
                </a:solidFill>
                <a:latin typeface="Arial"/>
              </a:rPr>
              <a:t>ö e</a:t>
            </a:r>
            <a:r>
              <a:rPr lang="en-US" sz="1727" b="0" i="0" spc="-60" baseline="0" dirty="0">
                <a:solidFill>
                  <a:srgbClr val="FFFEFE"/>
                </a:solidFill>
                <a:latin typeface="Arial"/>
              </a:rPr>
              <a:t>nn</a:t>
            </a:r>
            <a:r>
              <a:rPr lang="en-US" sz="1727" b="0" i="0" spc="0" baseline="0" dirty="0">
                <a:solidFill>
                  <a:srgbClr val="FFFEFE"/>
                </a:solidFill>
                <a:latin typeface="Arial"/>
              </a:rPr>
              <a:t>e</a:t>
            </a:r>
            <a:r>
              <a:rPr lang="en-US" sz="1727" b="0" i="0" spc="-60" baseline="0" dirty="0">
                <a:solidFill>
                  <a:srgbClr val="FFFEFE"/>
                </a:solidFill>
                <a:latin typeface="Arial"/>
              </a:rPr>
              <a:t>n</a:t>
            </a:r>
            <a:r>
              <a:rPr lang="en-US" sz="1727" b="0" i="0" spc="0" baseline="0" dirty="0">
                <a:solidFill>
                  <a:srgbClr val="FFFEFE"/>
                </a:solidFill>
                <a:latin typeface="Arial"/>
              </a:rPr>
              <a:t> </a:t>
            </a:r>
          </a:p>
          <a:p>
            <a:pPr marL="0">
              <a:lnSpc>
                <a:spcPts val="1802"/>
              </a:lnSpc>
            </a:pPr>
            <a:r>
              <a:rPr lang="en-US" sz="1727" b="0" i="0" spc="0" baseline="0" dirty="0">
                <a:solidFill>
                  <a:srgbClr val="FFFEFE"/>
                </a:solidFill>
                <a:latin typeface="Arial"/>
              </a:rPr>
              <a:t>s</a:t>
            </a:r>
            <a:r>
              <a:rPr lang="en-US" sz="1727" b="0" i="0" spc="-60" baseline="0" dirty="0">
                <a:solidFill>
                  <a:srgbClr val="FFFEFE"/>
                </a:solidFill>
                <a:latin typeface="Arial"/>
              </a:rPr>
              <a:t>u</a:t>
            </a:r>
            <a:r>
              <a:rPr lang="en-US" sz="1727" b="0" i="0" spc="0" baseline="0" dirty="0">
                <a:solidFill>
                  <a:srgbClr val="FFFEFE"/>
                </a:solidFill>
                <a:latin typeface="Arial"/>
              </a:rPr>
              <a:t>o</a:t>
            </a:r>
            <a:r>
              <a:rPr lang="en-US" sz="1727" b="0" i="0" spc="-82" baseline="0" dirty="0">
                <a:solidFill>
                  <a:srgbClr val="FFFEFE"/>
                </a:solidFill>
                <a:latin typeface="Arial"/>
              </a:rPr>
              <a:t>j</a:t>
            </a:r>
            <a:r>
              <a:rPr lang="en-US" sz="1727" b="0" i="0" spc="0" baseline="0" dirty="0">
                <a:solidFill>
                  <a:srgbClr val="FFFEFE"/>
                </a:solidFill>
                <a:latin typeface="Arial"/>
              </a:rPr>
              <a:t>a</a:t>
            </a:r>
            <a:r>
              <a:rPr lang="en-US" sz="1727" b="0" i="0" spc="-38" baseline="0" dirty="0">
                <a:solidFill>
                  <a:srgbClr val="FFFEFE"/>
                </a:solidFill>
                <a:latin typeface="Arial"/>
              </a:rPr>
              <a:t>k</a:t>
            </a:r>
            <a:r>
              <a:rPr lang="en-US" sz="1727" b="0" i="0" spc="0" baseline="0" dirty="0">
                <a:solidFill>
                  <a:srgbClr val="FFFEFE"/>
                </a:solidFill>
                <a:latin typeface="Arial"/>
              </a:rPr>
              <a:t>äsi</a:t>
            </a:r>
            <a:r>
              <a:rPr lang="en-US" sz="1727" b="0" i="0" spc="-60" baseline="0" dirty="0">
                <a:solidFill>
                  <a:srgbClr val="FFFEFE"/>
                </a:solidFill>
                <a:latin typeface="Arial"/>
              </a:rPr>
              <a:t>n</a:t>
            </a:r>
            <a:r>
              <a:rPr lang="en-US" sz="1727" b="0" i="0" spc="0" baseline="0" dirty="0">
                <a:solidFill>
                  <a:srgbClr val="FFFEFE"/>
                </a:solidFill>
                <a:latin typeface="Arial"/>
              </a:rPr>
              <a:t>ei</a:t>
            </a:r>
            <a:r>
              <a:rPr lang="en-US" sz="1727" b="0" i="0" spc="-60" baseline="0" dirty="0">
                <a:solidFill>
                  <a:srgbClr val="FFFEFE"/>
                </a:solidFill>
                <a:latin typeface="Arial"/>
              </a:rPr>
              <a:t>d</a:t>
            </a:r>
            <a:r>
              <a:rPr lang="en-US" sz="1727" b="0" i="0" spc="0" baseline="0" dirty="0">
                <a:solidFill>
                  <a:srgbClr val="FFFEFE"/>
                </a:solidFill>
                <a:latin typeface="Arial"/>
              </a:rPr>
              <a:t>e</a:t>
            </a:r>
            <a:r>
              <a:rPr lang="en-US" sz="1727" b="0" i="0" spc="-60" baseline="0" dirty="0">
                <a:solidFill>
                  <a:srgbClr val="FFFEFE"/>
                </a:solidFill>
                <a:latin typeface="Arial"/>
              </a:rPr>
              <a:t>n</a:t>
            </a:r>
            <a:r>
              <a:rPr lang="en-US" sz="1727" b="0" i="0" spc="0" baseline="0" dirty="0">
                <a:solidFill>
                  <a:srgbClr val="FFFEFE"/>
                </a:solidFill>
                <a:latin typeface="Arial"/>
              </a:rPr>
              <a:t> </a:t>
            </a:r>
            <a:r>
              <a:rPr lang="en-US" sz="1727" b="0" i="0" spc="-60" baseline="0" dirty="0">
                <a:solidFill>
                  <a:srgbClr val="FFFEFE"/>
                </a:solidFill>
                <a:latin typeface="Arial"/>
              </a:rPr>
              <a:t>pu</a:t>
            </a:r>
            <a:r>
              <a:rPr lang="en-US" sz="1727" b="0" i="0" spc="-38" baseline="0" dirty="0">
                <a:solidFill>
                  <a:srgbClr val="FFFEFE"/>
                </a:solidFill>
                <a:latin typeface="Arial"/>
              </a:rPr>
              <a:t>k</a:t>
            </a:r>
            <a:r>
              <a:rPr lang="en-US" sz="1727" b="0" i="0" spc="0" baseline="0" dirty="0">
                <a:solidFill>
                  <a:srgbClr val="FFFEFE"/>
                </a:solidFill>
                <a:latin typeface="Arial"/>
              </a:rPr>
              <a:t>e</a:t>
            </a:r>
            <a:r>
              <a:rPr lang="en-US" sz="1727" b="0" i="0" spc="-89" baseline="0" dirty="0">
                <a:solidFill>
                  <a:srgbClr val="FFFEFE"/>
                </a:solidFill>
                <a:latin typeface="Arial"/>
              </a:rPr>
              <a:t>m</a:t>
            </a:r>
            <a:r>
              <a:rPr lang="en-US" sz="1727" b="0" i="0" spc="0" baseline="0" dirty="0">
                <a:solidFill>
                  <a:srgbClr val="FFFEFE"/>
                </a:solidFill>
                <a:latin typeface="Arial"/>
              </a:rPr>
              <a:t>is</a:t>
            </a:r>
            <a:r>
              <a:rPr lang="en-US" sz="1727" b="0" i="0" spc="-31" baseline="0" dirty="0">
                <a:solidFill>
                  <a:srgbClr val="FFFEFE"/>
                </a:solidFill>
                <a:latin typeface="Arial"/>
              </a:rPr>
              <a:t>t</a:t>
            </a:r>
            <a:r>
              <a:rPr lang="en-US" sz="1727" b="0" i="0" spc="0" baseline="0" dirty="0">
                <a:solidFill>
                  <a:srgbClr val="FFFEFE"/>
                </a:solidFill>
                <a:latin typeface="Arial"/>
              </a:rPr>
              <a:t>a </a:t>
            </a:r>
            <a:r>
              <a:rPr lang="en-US" sz="1727" b="0" i="0" spc="-82" baseline="0" dirty="0">
                <a:solidFill>
                  <a:srgbClr val="FFFEFE"/>
                </a:solidFill>
                <a:latin typeface="Arial"/>
              </a:rPr>
              <a:t>j</a:t>
            </a:r>
            <a:r>
              <a:rPr lang="en-US" sz="1727" b="0" i="0" spc="0" baseline="0" dirty="0">
                <a:solidFill>
                  <a:srgbClr val="FFFEFE"/>
                </a:solidFill>
                <a:latin typeface="Arial"/>
              </a:rPr>
              <a:t>a </a:t>
            </a:r>
            <a:r>
              <a:rPr lang="en-US" sz="1727" b="0" i="0" spc="-60" baseline="0" dirty="0">
                <a:solidFill>
                  <a:srgbClr val="FFFEFE"/>
                </a:solidFill>
                <a:latin typeface="Arial"/>
              </a:rPr>
              <a:t>n</a:t>
            </a:r>
            <a:r>
              <a:rPr lang="en-US" sz="1727" b="0" i="0" spc="0" baseline="0" dirty="0">
                <a:solidFill>
                  <a:srgbClr val="FFFEFE"/>
                </a:solidFill>
                <a:latin typeface="Arial"/>
              </a:rPr>
              <a:t>ii</a:t>
            </a:r>
            <a:r>
              <a:rPr lang="en-US" sz="1727" b="0" i="0" spc="-60" baseline="0" dirty="0">
                <a:solidFill>
                  <a:srgbClr val="FFFEFE"/>
                </a:solidFill>
                <a:latin typeface="Arial"/>
              </a:rPr>
              <a:t>d</a:t>
            </a:r>
            <a:r>
              <a:rPr lang="en-US" sz="1727" b="0" i="0" spc="0" baseline="0" dirty="0">
                <a:solidFill>
                  <a:srgbClr val="FFFEFE"/>
                </a:solidFill>
                <a:latin typeface="Arial"/>
              </a:rPr>
              <a:t>e</a:t>
            </a:r>
            <a:r>
              <a:rPr lang="en-US" sz="1727" b="0" i="0" spc="-60" baseline="0" dirty="0">
                <a:solidFill>
                  <a:srgbClr val="FFFEFE"/>
                </a:solidFill>
                <a:latin typeface="Arial"/>
              </a:rPr>
              <a:t>n</a:t>
            </a:r>
            <a:r>
              <a:rPr lang="en-US" sz="1727" b="0" i="0" spc="117" baseline="0" dirty="0">
                <a:solidFill>
                  <a:srgbClr val="FFFEFE"/>
                </a:solidFill>
                <a:latin typeface="Arial"/>
              </a:rPr>
              <a:t> </a:t>
            </a:r>
            <a:r>
              <a:rPr lang="en-US" sz="1727" b="0" i="0" spc="0" baseline="0" dirty="0">
                <a:solidFill>
                  <a:srgbClr val="FFFEFE"/>
                </a:solidFill>
                <a:latin typeface="Arial"/>
              </a:rPr>
              <a:t>riis</a:t>
            </a:r>
            <a:r>
              <a:rPr lang="en-US" sz="1727" b="0" i="0" spc="-60" baseline="0" dirty="0">
                <a:solidFill>
                  <a:srgbClr val="FFFEFE"/>
                </a:solidFill>
                <a:latin typeface="Arial"/>
              </a:rPr>
              <a:t>u</a:t>
            </a:r>
            <a:r>
              <a:rPr lang="en-US" sz="1727" b="0" i="0" spc="-89" baseline="0" dirty="0">
                <a:solidFill>
                  <a:srgbClr val="FFFEFE"/>
                </a:solidFill>
                <a:latin typeface="Arial"/>
              </a:rPr>
              <a:t>m</a:t>
            </a:r>
            <a:r>
              <a:rPr lang="en-US" sz="1727" b="0" i="0" spc="0" baseline="0" dirty="0">
                <a:solidFill>
                  <a:srgbClr val="FFFEFE"/>
                </a:solidFill>
                <a:latin typeface="Arial"/>
              </a:rPr>
              <a:t>ise</a:t>
            </a:r>
            <a:r>
              <a:rPr lang="en-US" sz="1727" b="0" i="0" spc="-60" baseline="0" dirty="0">
                <a:solidFill>
                  <a:srgbClr val="FFFEFE"/>
                </a:solidFill>
                <a:latin typeface="Arial"/>
              </a:rPr>
              <a:t>n</a:t>
            </a:r>
            <a:r>
              <a:rPr lang="en-US" sz="1727" b="0" i="0" spc="0" baseline="0" dirty="0">
                <a:solidFill>
                  <a:srgbClr val="FFFEFE"/>
                </a:solidFill>
                <a:latin typeface="Arial"/>
              </a:rPr>
              <a:t> </a:t>
            </a:r>
            <a:r>
              <a:rPr lang="en-US" sz="1727" b="0" i="0" spc="-82" baseline="0" dirty="0">
                <a:solidFill>
                  <a:srgbClr val="FFFEFE"/>
                </a:solidFill>
                <a:latin typeface="Arial"/>
              </a:rPr>
              <a:t>j</a:t>
            </a:r>
            <a:r>
              <a:rPr lang="en-US" sz="1727" b="0" i="0" spc="0" baseline="0" dirty="0">
                <a:solidFill>
                  <a:srgbClr val="FFFEFE"/>
                </a:solidFill>
                <a:latin typeface="Arial"/>
              </a:rPr>
              <a:t>ä</a:t>
            </a:r>
            <a:r>
              <a:rPr lang="en-US" sz="1727" b="0" i="0" spc="-82" baseline="0" dirty="0">
                <a:solidFill>
                  <a:srgbClr val="FFFEFE"/>
                </a:solidFill>
                <a:latin typeface="Arial"/>
              </a:rPr>
              <a:t>l</a:t>
            </a:r>
            <a:r>
              <a:rPr lang="en-US" sz="1727" b="0" i="0" spc="-38" baseline="0" dirty="0">
                <a:solidFill>
                  <a:srgbClr val="FFFEFE"/>
                </a:solidFill>
                <a:latin typeface="Arial"/>
              </a:rPr>
              <a:t>k</a:t>
            </a:r>
            <a:r>
              <a:rPr lang="en-US" sz="1727" b="0" i="0" spc="0" baseline="0" dirty="0">
                <a:solidFill>
                  <a:srgbClr val="FFFEFE"/>
                </a:solidFill>
                <a:latin typeface="Arial"/>
              </a:rPr>
              <a:t>ee</a:t>
            </a:r>
            <a:r>
              <a:rPr lang="en-US" sz="1727" b="0" i="0" spc="-60" baseline="0" dirty="0">
                <a:solidFill>
                  <a:srgbClr val="FFFEFE"/>
                </a:solidFill>
                <a:latin typeface="Arial"/>
              </a:rPr>
              <a:t>n</a:t>
            </a:r>
            <a:r>
              <a:rPr lang="en-US" sz="1727" b="0" i="0" spc="0" baseline="0" dirty="0">
                <a:solidFill>
                  <a:srgbClr val="FFFEFE"/>
                </a:solidFill>
                <a:latin typeface="Arial"/>
              </a:rPr>
              <a:t>.</a:t>
            </a:r>
          </a:p>
        </p:txBody>
      </p:sp>
      <p:sp>
        <p:nvSpPr>
          <p:cNvPr id="304" name="Rectangle 304"/>
          <p:cNvSpPr/>
          <p:nvPr/>
        </p:nvSpPr>
        <p:spPr>
          <a:xfrm>
            <a:off x="4991734" y="3139362"/>
            <a:ext cx="6081560" cy="51287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727" b="0" i="0" spc="-13" baseline="0" dirty="0">
                <a:solidFill>
                  <a:srgbClr val="FFFEFE"/>
                </a:solidFill>
                <a:latin typeface="Arial"/>
              </a:rPr>
              <a:t>M</a:t>
            </a:r>
            <a:r>
              <a:rPr lang="en-US" sz="1727" b="0" i="0" spc="-60" baseline="0" dirty="0">
                <a:solidFill>
                  <a:srgbClr val="FFFEFE"/>
                </a:solidFill>
                <a:latin typeface="Arial"/>
              </a:rPr>
              <a:t>uu</a:t>
            </a:r>
            <a:r>
              <a:rPr lang="en-US" sz="1727" b="0" i="0" spc="-31" baseline="0" dirty="0">
                <a:solidFill>
                  <a:srgbClr val="FFFEFE"/>
                </a:solidFill>
                <a:latin typeface="Arial"/>
              </a:rPr>
              <a:t>t</a:t>
            </a:r>
            <a:r>
              <a:rPr lang="en-US" sz="1727" b="0" i="0" spc="117" baseline="0" dirty="0">
                <a:solidFill>
                  <a:srgbClr val="FFFEFE"/>
                </a:solidFill>
                <a:latin typeface="Arial"/>
              </a:rPr>
              <a:t> </a:t>
            </a:r>
            <a:r>
              <a:rPr lang="en-US" sz="1727" b="0" i="0" spc="0" baseline="0" dirty="0">
                <a:solidFill>
                  <a:srgbClr val="FFFEFE"/>
                </a:solidFill>
                <a:latin typeface="Arial"/>
              </a:rPr>
              <a:t>s</a:t>
            </a:r>
            <a:r>
              <a:rPr lang="en-US" sz="1727" b="0" i="0" spc="-60" baseline="0" dirty="0">
                <a:solidFill>
                  <a:srgbClr val="FFFEFE"/>
                </a:solidFill>
                <a:latin typeface="Arial"/>
              </a:rPr>
              <a:t>u</a:t>
            </a:r>
            <a:r>
              <a:rPr lang="en-US" sz="1727" b="0" i="0" spc="0" baseline="0" dirty="0">
                <a:solidFill>
                  <a:srgbClr val="FFFEFE"/>
                </a:solidFill>
                <a:latin typeface="Arial"/>
              </a:rPr>
              <a:t>o</a:t>
            </a:r>
            <a:r>
              <a:rPr lang="en-US" sz="1727" b="0" i="0" spc="-82" baseline="0" dirty="0">
                <a:solidFill>
                  <a:srgbClr val="FFFEFE"/>
                </a:solidFill>
                <a:latin typeface="Arial"/>
              </a:rPr>
              <a:t>j</a:t>
            </a:r>
            <a:r>
              <a:rPr lang="en-US" sz="1727" b="0" i="0" spc="0" baseline="0" dirty="0">
                <a:solidFill>
                  <a:srgbClr val="FFFEFE"/>
                </a:solidFill>
                <a:latin typeface="Arial"/>
              </a:rPr>
              <a:t>ai</a:t>
            </a:r>
            <a:r>
              <a:rPr lang="en-US" sz="1727" b="0" i="0" spc="-89" baseline="0" dirty="0">
                <a:solidFill>
                  <a:srgbClr val="FFFEFE"/>
                </a:solidFill>
                <a:latin typeface="Arial"/>
              </a:rPr>
              <a:t>m</a:t>
            </a:r>
            <a:r>
              <a:rPr lang="en-US" sz="1727" b="0" i="0" spc="0" baseline="0" dirty="0">
                <a:solidFill>
                  <a:srgbClr val="FFFEFE"/>
                </a:solidFill>
                <a:latin typeface="Arial"/>
              </a:rPr>
              <a:t>e</a:t>
            </a:r>
            <a:r>
              <a:rPr lang="en-US" sz="1727" b="0" i="0" spc="-31" baseline="0" dirty="0">
                <a:solidFill>
                  <a:srgbClr val="FFFEFE"/>
                </a:solidFill>
                <a:latin typeface="Arial"/>
              </a:rPr>
              <a:t>t,</a:t>
            </a:r>
            <a:r>
              <a:rPr lang="en-US" sz="1727" b="0" i="0" spc="0" baseline="0" dirty="0">
                <a:solidFill>
                  <a:srgbClr val="FFFEFE"/>
                </a:solidFill>
                <a:latin typeface="Arial"/>
              </a:rPr>
              <a:t> </a:t>
            </a:r>
            <a:r>
              <a:rPr lang="en-US" sz="1727" b="0" i="0" spc="-82" baseline="0" dirty="0">
                <a:solidFill>
                  <a:srgbClr val="FFFEFE"/>
                </a:solidFill>
                <a:latin typeface="Arial"/>
              </a:rPr>
              <a:t>j</a:t>
            </a:r>
            <a:r>
              <a:rPr lang="en-US" sz="1727" b="0" i="0" spc="0" baseline="0" dirty="0">
                <a:solidFill>
                  <a:srgbClr val="FFFEFE"/>
                </a:solidFill>
                <a:latin typeface="Arial"/>
              </a:rPr>
              <a:t>os o</a:t>
            </a:r>
            <a:r>
              <a:rPr lang="en-US" sz="1727" b="0" i="0" spc="-60" baseline="0" dirty="0">
                <a:solidFill>
                  <a:srgbClr val="FFFEFE"/>
                </a:solidFill>
                <a:latin typeface="Arial"/>
              </a:rPr>
              <a:t>n</a:t>
            </a:r>
            <a:r>
              <a:rPr lang="en-US" sz="1727" b="0" i="0" spc="-31" baseline="0" dirty="0">
                <a:solidFill>
                  <a:srgbClr val="FFFEFE"/>
                </a:solidFill>
                <a:latin typeface="Arial"/>
              </a:rPr>
              <a:t> </a:t>
            </a:r>
            <a:r>
              <a:rPr lang="en-US" sz="1727" b="0" i="0" spc="-38" baseline="0" dirty="0">
                <a:solidFill>
                  <a:srgbClr val="FFFEFE"/>
                </a:solidFill>
                <a:latin typeface="Arial"/>
              </a:rPr>
              <a:t>v</a:t>
            </a:r>
            <a:r>
              <a:rPr lang="en-US" sz="1727" b="0" i="0" spc="0" baseline="0" dirty="0">
                <a:solidFill>
                  <a:srgbClr val="FFFEFE"/>
                </a:solidFill>
                <a:latin typeface="Arial"/>
              </a:rPr>
              <a:t>aaraa</a:t>
            </a:r>
            <a:r>
              <a:rPr lang="en-US" sz="1727" b="0" i="0" spc="-105" baseline="0" dirty="0">
                <a:solidFill>
                  <a:srgbClr val="FFFEFE"/>
                </a:solidFill>
                <a:latin typeface="Arial"/>
              </a:rPr>
              <a:t> </a:t>
            </a:r>
            <a:r>
              <a:rPr lang="en-US" sz="1727" b="0" i="0" spc="0" baseline="0" dirty="0">
                <a:solidFill>
                  <a:srgbClr val="FFFEFE"/>
                </a:solidFill>
                <a:latin typeface="Arial"/>
              </a:rPr>
              <a:t>rois</a:t>
            </a:r>
            <a:r>
              <a:rPr lang="en-US" sz="1727" b="0" i="0" spc="-38" baseline="0" dirty="0">
                <a:solidFill>
                  <a:srgbClr val="FFFEFE"/>
                </a:solidFill>
                <a:latin typeface="Arial"/>
              </a:rPr>
              <a:t>k</a:t>
            </a:r>
            <a:r>
              <a:rPr lang="en-US" sz="1727" b="0" i="0" spc="0" baseline="0" dirty="0">
                <a:solidFill>
                  <a:srgbClr val="FFFEFE"/>
                </a:solidFill>
                <a:latin typeface="Arial"/>
              </a:rPr>
              <a:t>eis</a:t>
            </a:r>
            <a:r>
              <a:rPr lang="en-US" sz="1727" b="0" i="0" spc="-31" baseline="0" dirty="0">
                <a:solidFill>
                  <a:srgbClr val="FFFEFE"/>
                </a:solidFill>
                <a:latin typeface="Arial"/>
              </a:rPr>
              <a:t>t</a:t>
            </a:r>
            <a:r>
              <a:rPr lang="en-US" sz="1727" b="0" i="0" spc="0" baseline="0" dirty="0">
                <a:solidFill>
                  <a:srgbClr val="FFFEFE"/>
                </a:solidFill>
                <a:latin typeface="Arial"/>
              </a:rPr>
              <a:t>a</a:t>
            </a:r>
            <a:r>
              <a:rPr lang="en-US" sz="1727" b="0" i="0" spc="-31" baseline="0" dirty="0">
                <a:solidFill>
                  <a:srgbClr val="FFFEFE"/>
                </a:solidFill>
                <a:latin typeface="Arial"/>
              </a:rPr>
              <a:t>.</a:t>
            </a:r>
            <a:r>
              <a:rPr lang="en-US" sz="1727" b="0" i="0" spc="-179" baseline="0" dirty="0">
                <a:solidFill>
                  <a:srgbClr val="FFFEFE"/>
                </a:solidFill>
                <a:latin typeface="Arial"/>
              </a:rPr>
              <a:t> </a:t>
            </a:r>
            <a:r>
              <a:rPr lang="en-US" sz="1727" b="0" i="0" spc="-27" baseline="0" dirty="0">
                <a:solidFill>
                  <a:srgbClr val="FFFEFE"/>
                </a:solidFill>
                <a:latin typeface="Arial"/>
              </a:rPr>
              <a:t>S</a:t>
            </a:r>
            <a:r>
              <a:rPr lang="en-US" sz="1727" b="0" i="0" spc="-60" baseline="0" dirty="0">
                <a:solidFill>
                  <a:srgbClr val="FFFEFE"/>
                </a:solidFill>
                <a:latin typeface="Arial"/>
              </a:rPr>
              <a:t>u</a:t>
            </a:r>
            <a:r>
              <a:rPr lang="en-US" sz="1727" b="0" i="0" spc="0" baseline="0" dirty="0">
                <a:solidFill>
                  <a:srgbClr val="FFFEFE"/>
                </a:solidFill>
                <a:latin typeface="Arial"/>
              </a:rPr>
              <a:t>o</a:t>
            </a:r>
            <a:r>
              <a:rPr lang="en-US" sz="1727" b="0" i="0" spc="-82" baseline="0" dirty="0">
                <a:solidFill>
                  <a:srgbClr val="FFFEFE"/>
                </a:solidFill>
                <a:latin typeface="Arial"/>
              </a:rPr>
              <a:t>j</a:t>
            </a:r>
            <a:r>
              <a:rPr lang="en-US" sz="1727" b="0" i="0" spc="0" baseline="0" dirty="0">
                <a:solidFill>
                  <a:srgbClr val="FFFEFE"/>
                </a:solidFill>
                <a:latin typeface="Arial"/>
              </a:rPr>
              <a:t>a</a:t>
            </a:r>
            <a:r>
              <a:rPr lang="en-US" sz="1727" b="0" i="0" spc="-31" baseline="0" dirty="0">
                <a:solidFill>
                  <a:srgbClr val="FFFEFE"/>
                </a:solidFill>
                <a:latin typeface="Arial"/>
              </a:rPr>
              <a:t>t</a:t>
            </a:r>
            <a:r>
              <a:rPr lang="en-US" sz="1727" b="0" i="0" spc="0" baseline="0" dirty="0">
                <a:solidFill>
                  <a:srgbClr val="FFFEFE"/>
                </a:solidFill>
                <a:latin typeface="Arial"/>
              </a:rPr>
              <a:t>a</a:t>
            </a:r>
            <a:r>
              <a:rPr lang="en-US" sz="1727" b="0" i="0" spc="-38" baseline="0" dirty="0">
                <a:solidFill>
                  <a:srgbClr val="FFFEFE"/>
                </a:solidFill>
                <a:latin typeface="Arial"/>
              </a:rPr>
              <a:t>kk</a:t>
            </a:r>
            <a:r>
              <a:rPr lang="en-US" sz="1727" b="0" i="0" spc="0" baseline="0" dirty="0">
                <a:solidFill>
                  <a:srgbClr val="FFFEFE"/>
                </a:solidFill>
                <a:latin typeface="Arial"/>
              </a:rPr>
              <a:t>i</a:t>
            </a:r>
            <a:r>
              <a:rPr lang="en-US" sz="1727" b="0" i="0" spc="117" baseline="0" dirty="0">
                <a:solidFill>
                  <a:srgbClr val="FFFEFE"/>
                </a:solidFill>
                <a:latin typeface="Arial"/>
              </a:rPr>
              <a:t> </a:t>
            </a:r>
            <a:r>
              <a:rPr lang="en-US" sz="1727" b="0" i="0" spc="-31" baseline="0" dirty="0">
                <a:solidFill>
                  <a:srgbClr val="FFFEFE"/>
                </a:solidFill>
                <a:latin typeface="Arial"/>
              </a:rPr>
              <a:t>t</a:t>
            </a:r>
            <a:r>
              <a:rPr lang="en-US" sz="1727" b="0" i="0" spc="0" baseline="0" dirty="0">
                <a:solidFill>
                  <a:srgbClr val="FFFEFE"/>
                </a:solidFill>
                <a:latin typeface="Arial"/>
              </a:rPr>
              <a:t>ai</a:t>
            </a:r>
            <a:r>
              <a:rPr lang="en-US" sz="1727" b="0" i="0" spc="-31" baseline="0" dirty="0">
                <a:solidFill>
                  <a:srgbClr val="FFFEFE"/>
                </a:solidFill>
                <a:latin typeface="Arial"/>
              </a:rPr>
              <a:t> </a:t>
            </a:r>
            <a:r>
              <a:rPr lang="en-US" sz="1727" b="0" i="0" spc="0" baseline="0" dirty="0">
                <a:solidFill>
                  <a:srgbClr val="FFFEFE"/>
                </a:solidFill>
                <a:latin typeface="Arial"/>
              </a:rPr>
              <a:t>esi</a:t>
            </a:r>
            <a:r>
              <a:rPr lang="en-US" sz="1727" b="0" i="0" spc="-82" baseline="0" dirty="0">
                <a:solidFill>
                  <a:srgbClr val="FFFEFE"/>
                </a:solidFill>
                <a:latin typeface="Arial"/>
              </a:rPr>
              <a:t>l</a:t>
            </a:r>
            <a:r>
              <a:rPr lang="en-US" sz="1727" b="0" i="0" spc="0" baseline="0" dirty="0">
                <a:solidFill>
                  <a:srgbClr val="FFFEFE"/>
                </a:solidFill>
                <a:latin typeface="Arial"/>
              </a:rPr>
              <a:t>ii</a:t>
            </a:r>
            <a:r>
              <a:rPr lang="en-US" sz="1727" b="0" i="0" spc="-60" baseline="0" dirty="0">
                <a:solidFill>
                  <a:srgbClr val="FFFEFE"/>
                </a:solidFill>
                <a:latin typeface="Arial"/>
              </a:rPr>
              <a:t>n</a:t>
            </a:r>
            <a:r>
              <a:rPr lang="en-US" sz="1727" b="0" i="0" spc="0" baseline="0" dirty="0">
                <a:solidFill>
                  <a:srgbClr val="FFFEFE"/>
                </a:solidFill>
                <a:latin typeface="Arial"/>
              </a:rPr>
              <a:t>a</a:t>
            </a:r>
            <a:r>
              <a:rPr lang="en-US" sz="1727" b="0" i="0" spc="-31" baseline="0" dirty="0">
                <a:solidFill>
                  <a:srgbClr val="FFFEFE"/>
                </a:solidFill>
                <a:latin typeface="Arial"/>
              </a:rPr>
              <a:t>,</a:t>
            </a:r>
            <a:r>
              <a:rPr lang="en-US" sz="1727" b="0" i="0" spc="0" baseline="0" dirty="0">
                <a:solidFill>
                  <a:srgbClr val="FFFEFE"/>
                </a:solidFill>
                <a:latin typeface="Arial"/>
              </a:rPr>
              <a:t> </a:t>
            </a:r>
          </a:p>
          <a:p>
            <a:pPr marL="0">
              <a:lnSpc>
                <a:spcPts val="1727"/>
              </a:lnSpc>
            </a:pPr>
            <a:r>
              <a:rPr lang="en-US" sz="1727" b="0" i="0" spc="0" baseline="0" dirty="0">
                <a:solidFill>
                  <a:srgbClr val="FFFEFE"/>
                </a:solidFill>
                <a:latin typeface="Arial"/>
              </a:rPr>
              <a:t>s</a:t>
            </a:r>
            <a:r>
              <a:rPr lang="en-US" sz="1727" b="0" i="0" spc="-60" baseline="0" dirty="0">
                <a:solidFill>
                  <a:srgbClr val="FFFEFE"/>
                </a:solidFill>
                <a:latin typeface="Arial"/>
              </a:rPr>
              <a:t>u</a:t>
            </a:r>
            <a:r>
              <a:rPr lang="en-US" sz="1727" b="0" i="0" spc="-58" baseline="0" dirty="0">
                <a:solidFill>
                  <a:srgbClr val="FFFEFE"/>
                </a:solidFill>
                <a:latin typeface="Arial"/>
              </a:rPr>
              <a:t>u</a:t>
            </a:r>
            <a:r>
              <a:rPr lang="en-US" sz="1727" b="0" i="0" spc="0" baseline="0" dirty="0">
                <a:solidFill>
                  <a:srgbClr val="FFFEFE"/>
                </a:solidFill>
                <a:latin typeface="Arial"/>
              </a:rPr>
              <a:t>-</a:t>
            </a:r>
            <a:r>
              <a:rPr lang="en-US" sz="1727" b="0" i="0" spc="-60" baseline="0" dirty="0">
                <a:solidFill>
                  <a:srgbClr val="FFFEFE"/>
                </a:solidFill>
                <a:latin typeface="Arial"/>
              </a:rPr>
              <a:t>n</a:t>
            </a:r>
            <a:r>
              <a:rPr lang="en-US" sz="1727" b="0" i="0" spc="0" baseline="0" dirty="0">
                <a:solidFill>
                  <a:srgbClr val="FFFEFE"/>
                </a:solidFill>
                <a:latin typeface="Arial"/>
              </a:rPr>
              <a:t>e</a:t>
            </a:r>
            <a:r>
              <a:rPr lang="en-US" sz="1727" b="0" i="0" spc="-60" baseline="0" dirty="0">
                <a:solidFill>
                  <a:srgbClr val="FFFEFE"/>
                </a:solidFill>
                <a:latin typeface="Arial"/>
              </a:rPr>
              <a:t>n</a:t>
            </a:r>
            <a:r>
              <a:rPr lang="en-US" sz="1727" b="0" i="0" spc="0" baseline="0" dirty="0">
                <a:solidFill>
                  <a:srgbClr val="FFFEFE"/>
                </a:solidFill>
                <a:latin typeface="Arial"/>
              </a:rPr>
              <a:t>äs</a:t>
            </a:r>
            <a:r>
              <a:rPr lang="en-US" sz="1727" b="0" i="0" spc="-60" baseline="0" dirty="0">
                <a:solidFill>
                  <a:srgbClr val="FFFEFE"/>
                </a:solidFill>
                <a:latin typeface="Arial"/>
              </a:rPr>
              <a:t>u</a:t>
            </a:r>
            <a:r>
              <a:rPr lang="en-US" sz="1727" b="0" i="0" spc="0" baseline="0" dirty="0">
                <a:solidFill>
                  <a:srgbClr val="FFFEFE"/>
                </a:solidFill>
                <a:latin typeface="Arial"/>
              </a:rPr>
              <a:t>o</a:t>
            </a:r>
            <a:r>
              <a:rPr lang="en-US" sz="1727" b="0" i="0" spc="-82" baseline="0" dirty="0">
                <a:solidFill>
                  <a:srgbClr val="FFFEFE"/>
                </a:solidFill>
                <a:latin typeface="Arial"/>
              </a:rPr>
              <a:t>j</a:t>
            </a:r>
            <a:r>
              <a:rPr lang="en-US" sz="1727" b="0" i="0" spc="-60" baseline="0" dirty="0">
                <a:solidFill>
                  <a:srgbClr val="FFFEFE"/>
                </a:solidFill>
                <a:latin typeface="Arial"/>
              </a:rPr>
              <a:t>u</a:t>
            </a:r>
            <a:r>
              <a:rPr lang="en-US" sz="1727" b="0" i="0" spc="0" baseline="0" dirty="0">
                <a:solidFill>
                  <a:srgbClr val="FFFEFE"/>
                </a:solidFill>
                <a:latin typeface="Arial"/>
              </a:rPr>
              <a:t>s</a:t>
            </a:r>
            <a:r>
              <a:rPr lang="en-US" sz="1727" b="0" i="0" spc="-31" baseline="0" dirty="0">
                <a:solidFill>
                  <a:srgbClr val="FFFEFE"/>
                </a:solidFill>
                <a:latin typeface="Arial"/>
              </a:rPr>
              <a:t>,</a:t>
            </a:r>
            <a:r>
              <a:rPr lang="en-US" sz="1727" b="0" i="0" spc="117" baseline="0" dirty="0">
                <a:solidFill>
                  <a:srgbClr val="FFFEFE"/>
                </a:solidFill>
                <a:latin typeface="Arial"/>
              </a:rPr>
              <a:t> </a:t>
            </a:r>
            <a:r>
              <a:rPr lang="en-US" sz="1727" b="0" i="0" spc="0" baseline="0" dirty="0">
                <a:solidFill>
                  <a:srgbClr val="FFFEFE"/>
                </a:solidFill>
                <a:latin typeface="Arial"/>
              </a:rPr>
              <a:t>si</a:t>
            </a:r>
            <a:r>
              <a:rPr lang="en-US" sz="1727" b="0" i="0" spc="-82" baseline="0" dirty="0">
                <a:solidFill>
                  <a:srgbClr val="FFFEFE"/>
                </a:solidFill>
                <a:latin typeface="Arial"/>
              </a:rPr>
              <a:t>l</a:t>
            </a:r>
            <a:r>
              <a:rPr lang="en-US" sz="1727" b="0" i="0" spc="-89" baseline="0" dirty="0">
                <a:solidFill>
                  <a:srgbClr val="FFFEFE"/>
                </a:solidFill>
                <a:latin typeface="Arial"/>
              </a:rPr>
              <a:t>m</a:t>
            </a:r>
            <a:r>
              <a:rPr lang="en-US" sz="1727" b="0" i="0" spc="0" baseline="0" dirty="0">
                <a:solidFill>
                  <a:srgbClr val="FFFEFE"/>
                </a:solidFill>
                <a:latin typeface="Arial"/>
              </a:rPr>
              <a:t>äs</a:t>
            </a:r>
            <a:r>
              <a:rPr lang="en-US" sz="1727" b="0" i="0" spc="-60" baseline="0" dirty="0">
                <a:solidFill>
                  <a:srgbClr val="FFFEFE"/>
                </a:solidFill>
                <a:latin typeface="Arial"/>
              </a:rPr>
              <a:t>u</a:t>
            </a:r>
            <a:r>
              <a:rPr lang="en-US" sz="1727" b="0" i="0" spc="0" baseline="0" dirty="0">
                <a:solidFill>
                  <a:srgbClr val="FFFEFE"/>
                </a:solidFill>
                <a:latin typeface="Arial"/>
              </a:rPr>
              <a:t>o</a:t>
            </a:r>
            <a:r>
              <a:rPr lang="en-US" sz="1727" b="0" i="0" spc="-82" baseline="0" dirty="0">
                <a:solidFill>
                  <a:srgbClr val="FFFEFE"/>
                </a:solidFill>
                <a:latin typeface="Arial"/>
              </a:rPr>
              <a:t>j</a:t>
            </a:r>
            <a:r>
              <a:rPr lang="en-US" sz="1727" b="0" i="0" spc="-60" baseline="0" dirty="0">
                <a:solidFill>
                  <a:srgbClr val="FFFEFE"/>
                </a:solidFill>
                <a:latin typeface="Arial"/>
              </a:rPr>
              <a:t>u</a:t>
            </a:r>
            <a:r>
              <a:rPr lang="en-US" sz="1727" b="0" i="0" spc="0" baseline="0" dirty="0">
                <a:solidFill>
                  <a:srgbClr val="FFFEFE"/>
                </a:solidFill>
                <a:latin typeface="Arial"/>
              </a:rPr>
              <a:t>s</a:t>
            </a:r>
          </a:p>
        </p:txBody>
      </p:sp>
      <p:sp>
        <p:nvSpPr>
          <p:cNvPr id="305" name="Rectangle 305"/>
          <p:cNvSpPr/>
          <p:nvPr/>
        </p:nvSpPr>
        <p:spPr>
          <a:xfrm>
            <a:off x="4991734" y="4070272"/>
            <a:ext cx="5906649" cy="57002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727" b="0" i="0" spc="-27" baseline="0" dirty="0">
                <a:solidFill>
                  <a:srgbClr val="FFFEFE"/>
                </a:solidFill>
                <a:latin typeface="Arial"/>
              </a:rPr>
              <a:t>E</a:t>
            </a:r>
            <a:r>
              <a:rPr lang="en-US" sz="1727" b="0" i="0" spc="0" baseline="0" dirty="0">
                <a:solidFill>
                  <a:srgbClr val="FFFEFE"/>
                </a:solidFill>
                <a:latin typeface="Arial"/>
              </a:rPr>
              <a:t>ri</a:t>
            </a:r>
            <a:r>
              <a:rPr lang="en-US" sz="1727" b="0" i="0" spc="-31" baseline="0" dirty="0">
                <a:solidFill>
                  <a:srgbClr val="FFFEFE"/>
                </a:solidFill>
                <a:latin typeface="Arial"/>
              </a:rPr>
              <a:t>t</a:t>
            </a:r>
            <a:r>
              <a:rPr lang="en-US" sz="1727" b="0" i="0" spc="0" baseline="0" dirty="0">
                <a:solidFill>
                  <a:srgbClr val="FFFEFE"/>
                </a:solidFill>
                <a:latin typeface="Arial"/>
              </a:rPr>
              <a:t>e</a:t>
            </a:r>
            <a:r>
              <a:rPr lang="en-US" sz="1727" b="0" i="0" spc="-31" baseline="0" dirty="0">
                <a:solidFill>
                  <a:srgbClr val="FFFEFE"/>
                </a:solidFill>
                <a:latin typeface="Arial"/>
              </a:rPr>
              <a:t>t</a:t>
            </a:r>
            <a:r>
              <a:rPr lang="en-US" sz="1727" b="0" i="0" spc="0" baseline="0" dirty="0">
                <a:solidFill>
                  <a:srgbClr val="FFFEFE"/>
                </a:solidFill>
                <a:latin typeface="Arial"/>
              </a:rPr>
              <a:t>a</a:t>
            </a:r>
            <a:r>
              <a:rPr lang="en-US" sz="1727" b="0" i="0" spc="-60" baseline="0" dirty="0">
                <a:solidFill>
                  <a:srgbClr val="FFFEFE"/>
                </a:solidFill>
                <a:latin typeface="Arial"/>
              </a:rPr>
              <a:t>h</a:t>
            </a:r>
            <a:r>
              <a:rPr lang="en-US" sz="1727" b="0" i="0" spc="0" baseline="0" dirty="0">
                <a:solidFill>
                  <a:srgbClr val="FFFEFE"/>
                </a:solidFill>
                <a:latin typeface="Arial"/>
              </a:rPr>
              <a:t>ro</a:t>
            </a:r>
            <a:r>
              <a:rPr lang="en-US" sz="1727" b="0" i="0" spc="-82" baseline="0" dirty="0">
                <a:solidFill>
                  <a:srgbClr val="FFFEFE"/>
                </a:solidFill>
                <a:latin typeface="Arial"/>
              </a:rPr>
              <a:t>j</a:t>
            </a:r>
            <a:r>
              <a:rPr lang="en-US" sz="1727" b="0" i="0" spc="0" baseline="0" dirty="0">
                <a:solidFill>
                  <a:srgbClr val="FFFEFE"/>
                </a:solidFill>
                <a:latin typeface="Arial"/>
              </a:rPr>
              <a:t>e</a:t>
            </a:r>
            <a:r>
              <a:rPr lang="en-US" sz="1727" b="0" i="0" spc="-60" baseline="0" dirty="0">
                <a:solidFill>
                  <a:srgbClr val="FFFEFE"/>
                </a:solidFill>
                <a:latin typeface="Arial"/>
              </a:rPr>
              <a:t>n</a:t>
            </a:r>
            <a:r>
              <a:rPr lang="en-US" sz="1727" b="0" i="0" spc="0" baseline="0" dirty="0">
                <a:solidFill>
                  <a:srgbClr val="FFFEFE"/>
                </a:solidFill>
                <a:latin typeface="Arial"/>
              </a:rPr>
              <a:t> </a:t>
            </a:r>
            <a:r>
              <a:rPr lang="en-US" sz="1727" b="0" i="0" spc="-60" baseline="0" dirty="0">
                <a:solidFill>
                  <a:srgbClr val="FFFEFE"/>
                </a:solidFill>
                <a:latin typeface="Arial"/>
              </a:rPr>
              <a:t>p</a:t>
            </a:r>
            <a:r>
              <a:rPr lang="en-US" sz="1727" b="0" i="0" spc="0" baseline="0" dirty="0">
                <a:solidFill>
                  <a:srgbClr val="FFFEFE"/>
                </a:solidFill>
                <a:latin typeface="Arial"/>
              </a:rPr>
              <a:t>ois</a:t>
            </a:r>
            <a:r>
              <a:rPr lang="en-US" sz="1727" b="0" i="0" spc="-31" baseline="0" dirty="0">
                <a:solidFill>
                  <a:srgbClr val="FFFEFE"/>
                </a:solidFill>
                <a:latin typeface="Arial"/>
              </a:rPr>
              <a:t>t</a:t>
            </a:r>
            <a:r>
              <a:rPr lang="en-US" sz="1727" b="0" i="0" spc="0" baseline="0" dirty="0">
                <a:solidFill>
                  <a:srgbClr val="FFFEFE"/>
                </a:solidFill>
                <a:latin typeface="Arial"/>
              </a:rPr>
              <a:t>a</a:t>
            </a:r>
            <a:r>
              <a:rPr lang="en-US" sz="1727" b="0" i="0" spc="-89" baseline="0" dirty="0">
                <a:solidFill>
                  <a:srgbClr val="FFFEFE"/>
                </a:solidFill>
                <a:latin typeface="Arial"/>
              </a:rPr>
              <a:t>m</a:t>
            </a:r>
            <a:r>
              <a:rPr lang="en-US" sz="1727" b="0" i="0" spc="0" baseline="0" dirty="0">
                <a:solidFill>
                  <a:srgbClr val="FFFEFE"/>
                </a:solidFill>
                <a:latin typeface="Arial"/>
              </a:rPr>
              <a:t>i</a:t>
            </a:r>
            <a:r>
              <a:rPr lang="en-US" sz="1727" b="0" i="0" spc="-60" baseline="0" dirty="0">
                <a:solidFill>
                  <a:srgbClr val="FFFEFE"/>
                </a:solidFill>
                <a:latin typeface="Arial"/>
              </a:rPr>
              <a:t>n</a:t>
            </a:r>
            <a:r>
              <a:rPr lang="en-US" sz="1727" b="0" i="0" spc="0" baseline="0" dirty="0">
                <a:solidFill>
                  <a:srgbClr val="FFFEFE"/>
                </a:solidFill>
                <a:latin typeface="Arial"/>
              </a:rPr>
              <a:t>e</a:t>
            </a:r>
            <a:r>
              <a:rPr lang="en-US" sz="1727" b="0" i="0" spc="657" baseline="0" dirty="0">
                <a:solidFill>
                  <a:srgbClr val="FFFEFE"/>
                </a:solidFill>
                <a:latin typeface="Arial"/>
              </a:rPr>
              <a:t>n</a:t>
            </a:r>
            <a:r>
              <a:rPr lang="en-US" sz="1727" b="0" i="0" spc="0" baseline="0" dirty="0">
                <a:solidFill>
                  <a:srgbClr val="FFFEFE"/>
                </a:solidFill>
                <a:latin typeface="Arial"/>
              </a:rPr>
              <a:t>(</a:t>
            </a:r>
            <a:r>
              <a:rPr lang="en-US" sz="1727" b="0" i="0" spc="-31" baseline="0" dirty="0">
                <a:solidFill>
                  <a:srgbClr val="FFFEFE"/>
                </a:solidFill>
                <a:latin typeface="Arial"/>
              </a:rPr>
              <a:t>I</a:t>
            </a:r>
            <a:r>
              <a:rPr lang="en-US" sz="1727" b="0" i="0" spc="-89" baseline="0" dirty="0">
                <a:solidFill>
                  <a:srgbClr val="FFFEFE"/>
                </a:solidFill>
                <a:latin typeface="Arial"/>
              </a:rPr>
              <a:t>m</a:t>
            </a:r>
            <a:r>
              <a:rPr lang="en-US" sz="1727" b="0" i="0" spc="0" baseline="0" dirty="0">
                <a:solidFill>
                  <a:srgbClr val="FFFEFE"/>
                </a:solidFill>
                <a:latin typeface="Arial"/>
              </a:rPr>
              <a:t>e</a:t>
            </a:r>
            <a:r>
              <a:rPr lang="en-US" sz="1727" b="0" i="0" spc="-38" baseline="0" dirty="0">
                <a:solidFill>
                  <a:srgbClr val="FFFEFE"/>
                </a:solidFill>
                <a:latin typeface="Arial"/>
              </a:rPr>
              <a:t>y</a:t>
            </a:r>
            <a:r>
              <a:rPr lang="en-US" sz="1727" b="0" i="0" spc="-31" baseline="0" dirty="0">
                <a:solidFill>
                  <a:srgbClr val="FFFEFE"/>
                </a:solidFill>
                <a:latin typeface="Arial"/>
              </a:rPr>
              <a:t>t</a:t>
            </a:r>
            <a:r>
              <a:rPr lang="en-US" sz="1727" b="0" i="0" spc="0" baseline="0" dirty="0">
                <a:solidFill>
                  <a:srgbClr val="FFFEFE"/>
                </a:solidFill>
                <a:latin typeface="Arial"/>
              </a:rPr>
              <a:t>ä</a:t>
            </a:r>
            <a:r>
              <a:rPr lang="en-US" sz="1727" b="0" i="0" spc="-31" baseline="0" dirty="0">
                <a:solidFill>
                  <a:srgbClr val="FFFEFE"/>
                </a:solidFill>
                <a:latin typeface="Arial"/>
              </a:rPr>
              <a:t> </a:t>
            </a:r>
            <a:r>
              <a:rPr lang="en-US" sz="1727" b="0" i="0" spc="-60" baseline="0" dirty="0">
                <a:solidFill>
                  <a:srgbClr val="FFFEFE"/>
                </a:solidFill>
                <a:latin typeface="Arial"/>
              </a:rPr>
              <a:t>p</a:t>
            </a:r>
            <a:r>
              <a:rPr lang="en-US" sz="1727" b="0" i="0" spc="0" baseline="0" dirty="0">
                <a:solidFill>
                  <a:srgbClr val="FFFEFE"/>
                </a:solidFill>
                <a:latin typeface="Arial"/>
              </a:rPr>
              <a:t>a</a:t>
            </a:r>
            <a:r>
              <a:rPr lang="en-US" sz="1727" b="0" i="0" spc="-60" baseline="0" dirty="0">
                <a:solidFill>
                  <a:srgbClr val="FFFEFE"/>
                </a:solidFill>
                <a:latin typeface="Arial"/>
              </a:rPr>
              <a:t>p</a:t>
            </a:r>
            <a:r>
              <a:rPr lang="en-US" sz="1727" b="0" i="0" spc="0" baseline="0" dirty="0">
                <a:solidFill>
                  <a:srgbClr val="FFFEFE"/>
                </a:solidFill>
                <a:latin typeface="Arial"/>
              </a:rPr>
              <a:t>eri</a:t>
            </a:r>
            <a:r>
              <a:rPr lang="en-US" sz="1727" b="0" i="0" spc="-60" baseline="0" dirty="0">
                <a:solidFill>
                  <a:srgbClr val="FFFEFE"/>
                </a:solidFill>
                <a:latin typeface="Arial"/>
              </a:rPr>
              <a:t>p</a:t>
            </a:r>
            <a:r>
              <a:rPr lang="en-US" sz="1727" b="0" i="0" spc="-38" baseline="0" dirty="0">
                <a:solidFill>
                  <a:srgbClr val="FFFEFE"/>
                </a:solidFill>
                <a:latin typeface="Arial"/>
              </a:rPr>
              <a:t>yy</a:t>
            </a:r>
            <a:r>
              <a:rPr lang="en-US" sz="1727" b="0" i="0" spc="-60" baseline="0" dirty="0">
                <a:solidFill>
                  <a:srgbClr val="FFFEFE"/>
                </a:solidFill>
                <a:latin typeface="Arial"/>
              </a:rPr>
              <a:t>h</a:t>
            </a:r>
            <a:r>
              <a:rPr lang="en-US" sz="1727" b="0" i="0" spc="-38" baseline="0" dirty="0">
                <a:solidFill>
                  <a:srgbClr val="FFFEFE"/>
                </a:solidFill>
                <a:latin typeface="Arial"/>
              </a:rPr>
              <a:t>k</a:t>
            </a:r>
            <a:r>
              <a:rPr lang="en-US" sz="1727" b="0" i="0" spc="0" baseline="0" dirty="0">
                <a:solidFill>
                  <a:srgbClr val="FFFEFE"/>
                </a:solidFill>
                <a:latin typeface="Arial"/>
              </a:rPr>
              <a:t>eesee</a:t>
            </a:r>
            <a:r>
              <a:rPr lang="en-US" sz="1727" b="0" i="0" spc="-60" baseline="0" dirty="0">
                <a:solidFill>
                  <a:srgbClr val="FFFEFE"/>
                </a:solidFill>
                <a:latin typeface="Arial"/>
              </a:rPr>
              <a:t>n</a:t>
            </a:r>
            <a:r>
              <a:rPr lang="en-US" sz="1727" b="0" i="0" spc="-31" baseline="0" dirty="0">
                <a:solidFill>
                  <a:srgbClr val="FFFEFE"/>
                </a:solidFill>
                <a:latin typeface="Arial"/>
              </a:rPr>
              <a:t>.</a:t>
            </a:r>
            <a:r>
              <a:rPr lang="en-US" sz="1727" b="0" i="0" spc="117" baseline="0" dirty="0">
                <a:solidFill>
                  <a:srgbClr val="FFFEFE"/>
                </a:solidFill>
                <a:latin typeface="Arial"/>
              </a:rPr>
              <a:t> </a:t>
            </a:r>
            <a:r>
              <a:rPr lang="en-US" sz="1727" b="0" i="0" spc="-27" baseline="0" dirty="0">
                <a:solidFill>
                  <a:srgbClr val="FFFEFE"/>
                </a:solidFill>
                <a:latin typeface="Arial"/>
              </a:rPr>
              <a:t>K</a:t>
            </a:r>
            <a:r>
              <a:rPr lang="en-US" sz="1727" b="0" i="0" spc="-82" baseline="0" dirty="0">
                <a:solidFill>
                  <a:srgbClr val="FFFEFE"/>
                </a:solidFill>
                <a:latin typeface="Arial"/>
              </a:rPr>
              <a:t>l</a:t>
            </a:r>
            <a:r>
              <a:rPr lang="en-US" sz="1727" b="0" i="0" spc="0" baseline="0" dirty="0">
                <a:solidFill>
                  <a:srgbClr val="FFFEFE"/>
                </a:solidFill>
                <a:latin typeface="Arial"/>
              </a:rPr>
              <a:t>oori </a:t>
            </a:r>
          </a:p>
          <a:p>
            <a:pPr marL="0">
              <a:lnSpc>
                <a:spcPts val="2177"/>
              </a:lnSpc>
            </a:pPr>
            <a:r>
              <a:rPr lang="en-US" sz="1727" b="0" i="0" spc="0" baseline="0" dirty="0">
                <a:solidFill>
                  <a:srgbClr val="FFFEFE"/>
                </a:solidFill>
                <a:latin typeface="Arial"/>
              </a:rPr>
              <a:t>1000</a:t>
            </a:r>
            <a:r>
              <a:rPr lang="en-US" sz="1727" b="0" i="0" spc="-60" baseline="0" dirty="0">
                <a:solidFill>
                  <a:srgbClr val="FFFEFE"/>
                </a:solidFill>
                <a:latin typeface="Arial"/>
              </a:rPr>
              <a:t>pp</a:t>
            </a:r>
            <a:r>
              <a:rPr lang="en-US" sz="1727" b="0" i="0" spc="-89" baseline="0" dirty="0">
                <a:solidFill>
                  <a:srgbClr val="FFFEFE"/>
                </a:solidFill>
                <a:latin typeface="Arial"/>
              </a:rPr>
              <a:t>m</a:t>
            </a:r>
            <a:r>
              <a:rPr lang="en-US" sz="1727" b="0" i="0" spc="-31" baseline="0" dirty="0">
                <a:solidFill>
                  <a:srgbClr val="FFFEFE"/>
                </a:solidFill>
                <a:latin typeface="Arial"/>
              </a:rPr>
              <a:t>.</a:t>
            </a:r>
            <a:r>
              <a:rPr lang="en-US" sz="1727" b="0" i="0" spc="0" baseline="0" dirty="0">
                <a:solidFill>
                  <a:srgbClr val="FFFEFE"/>
                </a:solidFill>
                <a:latin typeface="Arial"/>
              </a:rPr>
              <a:t>)</a:t>
            </a:r>
          </a:p>
        </p:txBody>
      </p:sp>
      <p:sp>
        <p:nvSpPr>
          <p:cNvPr id="306" name="Rectangle 306"/>
          <p:cNvSpPr/>
          <p:nvPr/>
        </p:nvSpPr>
        <p:spPr>
          <a:xfrm>
            <a:off x="4991734" y="5157011"/>
            <a:ext cx="3457845" cy="29354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727" b="0" i="0" spc="-177" baseline="0" dirty="0">
                <a:solidFill>
                  <a:srgbClr val="FFFEFE"/>
                </a:solidFill>
                <a:latin typeface="Arial"/>
              </a:rPr>
              <a:t>V</a:t>
            </a:r>
            <a:r>
              <a:rPr lang="en-US" sz="1727" b="0" i="0" spc="0" baseline="0" dirty="0">
                <a:solidFill>
                  <a:srgbClr val="FFFEFE"/>
                </a:solidFill>
                <a:latin typeface="Arial"/>
              </a:rPr>
              <a:t>ai</a:t>
            </a:r>
            <a:r>
              <a:rPr lang="en-US" sz="1727" b="0" i="0" spc="-60" baseline="0" dirty="0">
                <a:solidFill>
                  <a:srgbClr val="FFFEFE"/>
                </a:solidFill>
                <a:latin typeface="Arial"/>
              </a:rPr>
              <a:t>pp</a:t>
            </a:r>
            <a:r>
              <a:rPr lang="en-US" sz="1727" b="0" i="0" spc="0" baseline="0" dirty="0">
                <a:solidFill>
                  <a:srgbClr val="FFFEFE"/>
                </a:solidFill>
                <a:latin typeface="Arial"/>
              </a:rPr>
              <a:t>o</a:t>
            </a:r>
            <a:r>
              <a:rPr lang="en-US" sz="1727" b="0" i="0" spc="-82" baseline="0" dirty="0">
                <a:solidFill>
                  <a:srgbClr val="FFFEFE"/>
                </a:solidFill>
                <a:latin typeface="Arial"/>
              </a:rPr>
              <a:t>j</a:t>
            </a:r>
            <a:r>
              <a:rPr lang="en-US" sz="1727" b="0" i="0" spc="0" baseline="0" dirty="0">
                <a:solidFill>
                  <a:srgbClr val="FFFEFE"/>
                </a:solidFill>
                <a:latin typeface="Arial"/>
              </a:rPr>
              <a:t>e</a:t>
            </a:r>
            <a:r>
              <a:rPr lang="en-US" sz="1727" b="0" i="0" spc="-60" baseline="0" dirty="0">
                <a:solidFill>
                  <a:srgbClr val="FFFEFE"/>
                </a:solidFill>
                <a:latin typeface="Arial"/>
              </a:rPr>
              <a:t>n</a:t>
            </a:r>
            <a:r>
              <a:rPr lang="en-US" sz="1727" b="0" i="0" spc="117" baseline="0" dirty="0">
                <a:solidFill>
                  <a:srgbClr val="FFFEFE"/>
                </a:solidFill>
                <a:latin typeface="Arial"/>
              </a:rPr>
              <a:t> </a:t>
            </a:r>
            <a:r>
              <a:rPr lang="en-US" sz="1727" b="0" i="0" spc="-82" baseline="0" dirty="0">
                <a:solidFill>
                  <a:srgbClr val="FFFEFE"/>
                </a:solidFill>
                <a:latin typeface="Arial"/>
              </a:rPr>
              <a:t>j</a:t>
            </a:r>
            <a:r>
              <a:rPr lang="en-US" sz="1727" b="0" i="0" spc="0" baseline="0" dirty="0">
                <a:solidFill>
                  <a:srgbClr val="FFFEFE"/>
                </a:solidFill>
                <a:latin typeface="Arial"/>
              </a:rPr>
              <a:t>a </a:t>
            </a:r>
            <a:r>
              <a:rPr lang="en-US" sz="1727" b="0" i="0" spc="-60" baseline="0" dirty="0">
                <a:solidFill>
                  <a:srgbClr val="FFFEFE"/>
                </a:solidFill>
                <a:latin typeface="Arial"/>
              </a:rPr>
              <a:t>h</a:t>
            </a:r>
            <a:r>
              <a:rPr lang="en-US" sz="1727" b="0" i="0" spc="0" baseline="0" dirty="0">
                <a:solidFill>
                  <a:srgbClr val="FFFEFE"/>
                </a:solidFill>
                <a:latin typeface="Arial"/>
              </a:rPr>
              <a:t>aa</a:t>
            </a:r>
            <a:r>
              <a:rPr lang="en-US" sz="1727" b="0" i="0" spc="-38" baseline="0" dirty="0">
                <a:solidFill>
                  <a:srgbClr val="FFFEFE"/>
                </a:solidFill>
                <a:latin typeface="Arial"/>
              </a:rPr>
              <a:t>v</a:t>
            </a:r>
            <a:r>
              <a:rPr lang="en-US" sz="1727" b="0" i="0" spc="0" baseline="0" dirty="0">
                <a:solidFill>
                  <a:srgbClr val="FFFEFE"/>
                </a:solidFill>
                <a:latin typeface="Arial"/>
              </a:rPr>
              <a:t>asi</a:t>
            </a:r>
            <a:r>
              <a:rPr lang="en-US" sz="1727" b="0" i="0" spc="-60" baseline="0" dirty="0">
                <a:solidFill>
                  <a:srgbClr val="FFFEFE"/>
                </a:solidFill>
                <a:latin typeface="Arial"/>
              </a:rPr>
              <a:t>d</a:t>
            </a:r>
            <a:r>
              <a:rPr lang="en-US" sz="1727" b="0" i="0" spc="0" baseline="0" dirty="0">
                <a:solidFill>
                  <a:srgbClr val="FFFEFE"/>
                </a:solidFill>
                <a:latin typeface="Arial"/>
              </a:rPr>
              <a:t>os</a:t>
            </a:r>
            <a:r>
              <a:rPr lang="en-US" sz="1727" b="0" i="0" spc="-31" baseline="0" dirty="0">
                <a:solidFill>
                  <a:srgbClr val="FFFEFE"/>
                </a:solidFill>
                <a:latin typeface="Arial"/>
              </a:rPr>
              <a:t>t</a:t>
            </a:r>
            <a:r>
              <a:rPr lang="en-US" sz="1727" b="0" i="0" spc="0" baseline="0" dirty="0">
                <a:solidFill>
                  <a:srgbClr val="FFFEFE"/>
                </a:solidFill>
                <a:latin typeface="Arial"/>
              </a:rPr>
              <a:t>e</a:t>
            </a:r>
            <a:r>
              <a:rPr lang="en-US" sz="1727" b="0" i="0" spc="-60" baseline="0" dirty="0">
                <a:solidFill>
                  <a:srgbClr val="FFFEFE"/>
                </a:solidFill>
                <a:latin typeface="Arial"/>
              </a:rPr>
              <a:t>n</a:t>
            </a:r>
            <a:r>
              <a:rPr lang="en-US" sz="1727" b="0" i="0" spc="-31" baseline="0" dirty="0">
                <a:solidFill>
                  <a:srgbClr val="FFFEFE"/>
                </a:solidFill>
                <a:latin typeface="Arial"/>
              </a:rPr>
              <a:t> </a:t>
            </a:r>
            <a:r>
              <a:rPr lang="en-US" sz="1727" b="0" i="0" spc="-38" baseline="0" dirty="0">
                <a:solidFill>
                  <a:srgbClr val="FFFEFE"/>
                </a:solidFill>
                <a:latin typeface="Arial"/>
              </a:rPr>
              <a:t>k</a:t>
            </a:r>
            <a:r>
              <a:rPr lang="en-US" sz="1727" b="0" i="0" spc="0" baseline="0" dirty="0">
                <a:solidFill>
                  <a:srgbClr val="FFFEFE"/>
                </a:solidFill>
                <a:latin typeface="Arial"/>
              </a:rPr>
              <a:t>äsi</a:t>
            </a:r>
            <a:r>
              <a:rPr lang="en-US" sz="1727" b="0" i="0" spc="-31" baseline="0" dirty="0">
                <a:solidFill>
                  <a:srgbClr val="FFFEFE"/>
                </a:solidFill>
                <a:latin typeface="Arial"/>
              </a:rPr>
              <a:t>tt</a:t>
            </a:r>
            <a:r>
              <a:rPr lang="en-US" sz="1727" b="0" i="0" spc="0" baseline="0" dirty="0">
                <a:solidFill>
                  <a:srgbClr val="FFFEFE"/>
                </a:solidFill>
                <a:latin typeface="Arial"/>
              </a:rPr>
              <a:t>e</a:t>
            </a:r>
            <a:r>
              <a:rPr lang="en-US" sz="1727" b="0" i="0" spc="-82" baseline="0" dirty="0">
                <a:solidFill>
                  <a:srgbClr val="FFFEFE"/>
                </a:solidFill>
                <a:latin typeface="Arial"/>
              </a:rPr>
              <a:t>l</a:t>
            </a:r>
            <a:r>
              <a:rPr lang="en-US" sz="1727" b="0" i="0" spc="0" baseline="0" dirty="0">
                <a:solidFill>
                  <a:srgbClr val="FFFEFE"/>
                </a:solidFill>
                <a:latin typeface="Arial"/>
              </a:rPr>
              <a:t>y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Freeform 307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EFE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08" name="Picture 10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287000" y="457200"/>
            <a:ext cx="1438275" cy="533400"/>
          </a:xfrm>
          <a:prstGeom prst="rect">
            <a:avLst/>
          </a:prstGeom>
          <a:noFill/>
        </p:spPr>
      </p:pic>
      <p:sp>
        <p:nvSpPr>
          <p:cNvPr id="309" name="Freeform 309"/>
          <p:cNvSpPr/>
          <p:nvPr/>
        </p:nvSpPr>
        <p:spPr>
          <a:xfrm>
            <a:off x="919162" y="2043177"/>
            <a:ext cx="898715" cy="0"/>
          </a:xfrm>
          <a:custGeom>
            <a:avLst/>
            <a:gdLst/>
            <a:ahLst/>
            <a:cxnLst/>
            <a:rect l="0" t="0" r="0" b="0"/>
            <a:pathLst>
              <a:path w="898715">
                <a:moveTo>
                  <a:pt x="0" y="0"/>
                </a:moveTo>
                <a:lnTo>
                  <a:pt x="898715" y="0"/>
                </a:lnTo>
              </a:path>
            </a:pathLst>
          </a:custGeom>
          <a:noFill/>
          <a:ln w="63500" cap="flat" cmpd="sng">
            <a:solidFill>
              <a:srgbClr val="FFA98D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10" name="Picture 310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91250" y="2314575"/>
            <a:ext cx="5162422" cy="3714750"/>
          </a:xfrm>
          <a:prstGeom prst="rect">
            <a:avLst/>
          </a:prstGeom>
          <a:noFill/>
        </p:spPr>
      </p:pic>
      <p:sp>
        <p:nvSpPr>
          <p:cNvPr id="311" name="Rectangle 311"/>
          <p:cNvSpPr/>
          <p:nvPr/>
        </p:nvSpPr>
        <p:spPr>
          <a:xfrm>
            <a:off x="930275" y="362299"/>
            <a:ext cx="8409278" cy="123000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3982" b="0" i="0" spc="-27" baseline="0" dirty="0">
                <a:solidFill>
                  <a:srgbClr val="06175E"/>
                </a:solidFill>
                <a:latin typeface="Arial"/>
              </a:rPr>
              <a:t>E</a:t>
            </a:r>
            <a:r>
              <a:rPr lang="en-US" sz="3982" b="0" i="0" spc="0" baseline="0" dirty="0">
                <a:solidFill>
                  <a:srgbClr val="06175E"/>
                </a:solidFill>
                <a:latin typeface="Arial"/>
              </a:rPr>
              <a:t>r</a:t>
            </a:r>
            <a:r>
              <a:rPr lang="en-US" sz="3982" b="0" i="0" spc="-55" baseline="0" dirty="0">
                <a:solidFill>
                  <a:srgbClr val="06175E"/>
                </a:solidFill>
                <a:latin typeface="Arial"/>
              </a:rPr>
              <a:t>i</a:t>
            </a:r>
            <a:r>
              <a:rPr lang="en-US" sz="3982" b="0" i="0" spc="0" baseline="0" dirty="0">
                <a:solidFill>
                  <a:srgbClr val="06175E"/>
                </a:solidFill>
                <a:latin typeface="Arial"/>
              </a:rPr>
              <a:t>tt</a:t>
            </a:r>
            <a:r>
              <a:rPr lang="en-US" sz="3982" b="0" i="0" spc="-35" baseline="0" dirty="0">
                <a:solidFill>
                  <a:srgbClr val="06175E"/>
                </a:solidFill>
                <a:latin typeface="Arial"/>
              </a:rPr>
              <a:t>e</a:t>
            </a:r>
            <a:r>
              <a:rPr lang="en-US" sz="3982" b="0" i="0" spc="-55" baseline="0" dirty="0">
                <a:solidFill>
                  <a:srgbClr val="06175E"/>
                </a:solidFill>
                <a:latin typeface="Arial"/>
              </a:rPr>
              <a:t>i</a:t>
            </a:r>
            <a:r>
              <a:rPr lang="en-US" sz="3982" b="0" i="0" spc="0" baseline="0" dirty="0">
                <a:solidFill>
                  <a:srgbClr val="06175E"/>
                </a:solidFill>
                <a:latin typeface="Arial"/>
              </a:rPr>
              <a:t>s</a:t>
            </a:r>
            <a:r>
              <a:rPr lang="en-US" sz="3982" b="0" i="0" spc="-35" baseline="0" dirty="0">
                <a:solidFill>
                  <a:srgbClr val="06175E"/>
                </a:solidFill>
                <a:latin typeface="Arial"/>
              </a:rPr>
              <a:t>e</a:t>
            </a:r>
            <a:r>
              <a:rPr lang="en-US" sz="3982" b="0" i="0" spc="-111" baseline="0" dirty="0">
                <a:solidFill>
                  <a:srgbClr val="06175E"/>
                </a:solidFill>
                <a:latin typeface="Arial"/>
              </a:rPr>
              <a:t>n</a:t>
            </a:r>
            <a:r>
              <a:rPr lang="en-US" sz="3982" b="0" i="0" spc="314" baseline="0" dirty="0">
                <a:solidFill>
                  <a:srgbClr val="06175E"/>
                </a:solidFill>
                <a:latin typeface="Arial"/>
              </a:rPr>
              <a:t> </a:t>
            </a:r>
            <a:r>
              <a:rPr lang="en-US" sz="3982" b="0" i="0" spc="-111" baseline="0" dirty="0">
                <a:solidFill>
                  <a:srgbClr val="06175E"/>
                </a:solidFill>
                <a:latin typeface="Arial"/>
              </a:rPr>
              <a:t>h</a:t>
            </a:r>
            <a:r>
              <a:rPr lang="en-US" sz="3982" b="0" i="0" spc="-35" baseline="0" dirty="0">
                <a:solidFill>
                  <a:srgbClr val="06175E"/>
                </a:solidFill>
                <a:latin typeface="Arial"/>
              </a:rPr>
              <a:t>aa</a:t>
            </a:r>
            <a:r>
              <a:rPr lang="en-US" sz="3982" b="0" i="0" spc="0" baseline="0" dirty="0">
                <a:solidFill>
                  <a:srgbClr val="06175E"/>
                </a:solidFill>
                <a:latin typeface="Arial"/>
              </a:rPr>
              <a:t>v</a:t>
            </a:r>
            <a:r>
              <a:rPr lang="en-US" sz="3982" b="0" i="0" spc="-35" baseline="0" dirty="0">
                <a:solidFill>
                  <a:srgbClr val="06175E"/>
                </a:solidFill>
                <a:latin typeface="Arial"/>
              </a:rPr>
              <a:t>a</a:t>
            </a:r>
            <a:r>
              <a:rPr lang="en-US" sz="3982" b="0" i="0" spc="-111" baseline="0" dirty="0">
                <a:solidFill>
                  <a:srgbClr val="06175E"/>
                </a:solidFill>
                <a:latin typeface="Arial"/>
              </a:rPr>
              <a:t>n</a:t>
            </a:r>
            <a:r>
              <a:rPr lang="en-US" sz="3982" b="0" i="0" spc="0" baseline="0" dirty="0">
                <a:solidFill>
                  <a:srgbClr val="06175E"/>
                </a:solidFill>
                <a:latin typeface="Arial"/>
              </a:rPr>
              <a:t>/</a:t>
            </a:r>
            <a:r>
              <a:rPr lang="en-US" sz="3982" b="0" i="0" spc="390" baseline="0" dirty="0">
                <a:solidFill>
                  <a:srgbClr val="06175E"/>
                </a:solidFill>
                <a:latin typeface="Arial"/>
              </a:rPr>
              <a:t> </a:t>
            </a:r>
            <a:r>
              <a:rPr lang="en-US" sz="3982" b="0" i="0" spc="-55" baseline="0" dirty="0">
                <a:solidFill>
                  <a:srgbClr val="06175E"/>
                </a:solidFill>
                <a:latin typeface="Arial"/>
              </a:rPr>
              <a:t>i</a:t>
            </a:r>
            <a:r>
              <a:rPr lang="en-US" sz="3982" b="0" i="0" spc="-111" baseline="0" dirty="0">
                <a:solidFill>
                  <a:srgbClr val="06175E"/>
                </a:solidFill>
                <a:latin typeface="Arial"/>
              </a:rPr>
              <a:t>h</a:t>
            </a:r>
            <a:r>
              <a:rPr lang="en-US" sz="3982" b="0" i="0" spc="-35" baseline="0" dirty="0">
                <a:solidFill>
                  <a:srgbClr val="06175E"/>
                </a:solidFill>
                <a:latin typeface="Arial"/>
              </a:rPr>
              <a:t>o</a:t>
            </a:r>
            <a:r>
              <a:rPr lang="en-US" sz="3982" b="0" i="0" spc="0" baseline="0" dirty="0">
                <a:solidFill>
                  <a:srgbClr val="06175E"/>
                </a:solidFill>
                <a:latin typeface="Arial"/>
              </a:rPr>
              <a:t>s</a:t>
            </a:r>
            <a:r>
              <a:rPr lang="en-US" sz="3982" b="0" i="0" spc="-55" baseline="0" dirty="0">
                <a:solidFill>
                  <a:srgbClr val="06175E"/>
                </a:solidFill>
                <a:latin typeface="Arial"/>
              </a:rPr>
              <a:t>ii</a:t>
            </a:r>
            <a:r>
              <a:rPr lang="en-US" sz="3982" b="0" i="0" spc="0" baseline="0" dirty="0">
                <a:solidFill>
                  <a:srgbClr val="06175E"/>
                </a:solidFill>
                <a:latin typeface="Arial"/>
              </a:rPr>
              <a:t>rt</a:t>
            </a:r>
            <a:r>
              <a:rPr lang="en-US" sz="3982" b="0" i="0" spc="-35" baseline="0" dirty="0">
                <a:solidFill>
                  <a:srgbClr val="06175E"/>
                </a:solidFill>
                <a:latin typeface="Arial"/>
              </a:rPr>
              <a:t>e</a:t>
            </a:r>
            <a:r>
              <a:rPr lang="en-US" sz="3982" b="0" i="0" spc="0" baseline="0" dirty="0">
                <a:solidFill>
                  <a:srgbClr val="06175E"/>
                </a:solidFill>
                <a:latin typeface="Arial"/>
              </a:rPr>
              <a:t>e</a:t>
            </a:r>
            <a:r>
              <a:rPr lang="en-US" sz="3982" b="0" i="0" spc="-35" baseline="0" dirty="0">
                <a:solidFill>
                  <a:srgbClr val="06175E"/>
                </a:solidFill>
                <a:latin typeface="Arial"/>
              </a:rPr>
              <a:t>n</a:t>
            </a:r>
            <a:r>
              <a:rPr lang="en-US" sz="3982" b="0" i="0" spc="390" baseline="0" dirty="0">
                <a:solidFill>
                  <a:srgbClr val="06175E"/>
                </a:solidFill>
                <a:latin typeface="Arial"/>
              </a:rPr>
              <a:t> </a:t>
            </a:r>
            <a:r>
              <a:rPr lang="en-US" sz="3982" b="0" i="0" spc="-111" baseline="0" dirty="0">
                <a:solidFill>
                  <a:srgbClr val="06175E"/>
                </a:solidFill>
                <a:latin typeface="Arial"/>
              </a:rPr>
              <a:t>h</a:t>
            </a:r>
            <a:r>
              <a:rPr lang="en-US" sz="3982" b="0" i="0" spc="-35" baseline="0" dirty="0">
                <a:solidFill>
                  <a:srgbClr val="06175E"/>
                </a:solidFill>
                <a:latin typeface="Arial"/>
              </a:rPr>
              <a:t>o</a:t>
            </a:r>
            <a:r>
              <a:rPr lang="en-US" sz="3982" b="0" i="0" spc="-55" baseline="0" dirty="0">
                <a:solidFill>
                  <a:srgbClr val="06175E"/>
                </a:solidFill>
                <a:latin typeface="Arial"/>
              </a:rPr>
              <a:t>i</a:t>
            </a:r>
            <a:r>
              <a:rPr lang="en-US" sz="3982" b="0" i="0" spc="0" baseline="0" dirty="0">
                <a:solidFill>
                  <a:srgbClr val="06175E"/>
                </a:solidFill>
                <a:latin typeface="Arial"/>
              </a:rPr>
              <a:t>t</a:t>
            </a:r>
            <a:r>
              <a:rPr lang="en-US" sz="3982" b="0" i="0" spc="-35" baseline="0" dirty="0">
                <a:solidFill>
                  <a:srgbClr val="06175E"/>
                </a:solidFill>
                <a:latin typeface="Arial"/>
              </a:rPr>
              <a:t>o</a:t>
            </a:r>
            <a:r>
              <a:rPr lang="en-US" sz="3982" b="0" i="0" spc="0" baseline="0" dirty="0">
                <a:solidFill>
                  <a:srgbClr val="06175E"/>
                </a:solidFill>
                <a:latin typeface="Arial"/>
              </a:rPr>
              <a:t> </a:t>
            </a:r>
          </a:p>
          <a:p>
            <a:pPr marL="0">
              <a:lnSpc>
                <a:spcPts val="4356"/>
              </a:lnSpc>
            </a:pPr>
            <a:r>
              <a:rPr lang="en-US" sz="3979" b="0" i="0" spc="0" baseline="0" dirty="0">
                <a:solidFill>
                  <a:srgbClr val="06175E"/>
                </a:solidFill>
                <a:latin typeface="Arial"/>
              </a:rPr>
              <a:t>t</a:t>
            </a:r>
            <a:r>
              <a:rPr lang="en-US" sz="3979" b="0" i="0" spc="-35" baseline="0" dirty="0">
                <a:solidFill>
                  <a:srgbClr val="06175E"/>
                </a:solidFill>
                <a:latin typeface="Arial"/>
              </a:rPr>
              <a:t>a</a:t>
            </a:r>
            <a:r>
              <a:rPr lang="en-US" sz="3979" b="0" i="0" spc="0" baseline="0" dirty="0">
                <a:solidFill>
                  <a:srgbClr val="06175E"/>
                </a:solidFill>
                <a:latin typeface="Arial"/>
              </a:rPr>
              <a:t>v</a:t>
            </a:r>
            <a:r>
              <a:rPr lang="en-US" sz="3979" b="0" i="0" spc="-35" baseline="0" dirty="0">
                <a:solidFill>
                  <a:srgbClr val="06175E"/>
                </a:solidFill>
                <a:latin typeface="Arial"/>
              </a:rPr>
              <a:t>a</a:t>
            </a:r>
            <a:r>
              <a:rPr lang="en-US" sz="3979" b="0" i="0" spc="-111" baseline="0" dirty="0">
                <a:solidFill>
                  <a:srgbClr val="06175E"/>
                </a:solidFill>
                <a:latin typeface="Arial"/>
              </a:rPr>
              <a:t>n</a:t>
            </a:r>
            <a:r>
              <a:rPr lang="en-US" sz="3979" b="0" i="0" spc="-35" baseline="0" dirty="0">
                <a:solidFill>
                  <a:srgbClr val="06175E"/>
                </a:solidFill>
                <a:latin typeface="Arial"/>
              </a:rPr>
              <a:t>o</a:t>
            </a:r>
            <a:r>
              <a:rPr lang="en-US" sz="3979" b="0" i="0" spc="0" baseline="0" dirty="0">
                <a:solidFill>
                  <a:srgbClr val="06175E"/>
                </a:solidFill>
                <a:latin typeface="Arial"/>
              </a:rPr>
              <a:t>m</a:t>
            </a:r>
            <a:r>
              <a:rPr lang="en-US" sz="3979" b="0" i="0" spc="-35" baseline="0" dirty="0">
                <a:solidFill>
                  <a:srgbClr val="06175E"/>
                </a:solidFill>
                <a:latin typeface="Arial"/>
              </a:rPr>
              <a:t>a</a:t>
            </a:r>
            <a:r>
              <a:rPr lang="en-US" sz="3979" b="0" i="0" spc="-55" baseline="0" dirty="0">
                <a:solidFill>
                  <a:srgbClr val="06175E"/>
                </a:solidFill>
                <a:latin typeface="Arial"/>
              </a:rPr>
              <a:t>i</a:t>
            </a:r>
            <a:r>
              <a:rPr lang="en-US" sz="3979" b="0" i="0" spc="0" baseline="0" dirty="0">
                <a:solidFill>
                  <a:srgbClr val="06175E"/>
                </a:solidFill>
                <a:latin typeface="Arial"/>
              </a:rPr>
              <a:t>si</a:t>
            </a:r>
            <a:r>
              <a:rPr lang="en-US" sz="3979" b="0" i="0" spc="-111" baseline="0" dirty="0">
                <a:solidFill>
                  <a:srgbClr val="06175E"/>
                </a:solidFill>
                <a:latin typeface="Arial"/>
              </a:rPr>
              <a:t>n</a:t>
            </a:r>
            <a:r>
              <a:rPr lang="en-US" sz="3979" b="0" i="0" spc="394" baseline="0" dirty="0">
                <a:solidFill>
                  <a:srgbClr val="06175E"/>
                </a:solidFill>
                <a:latin typeface="Arial"/>
              </a:rPr>
              <a:t> </a:t>
            </a:r>
            <a:r>
              <a:rPr lang="en-US" sz="3979" b="0" i="0" spc="0" baseline="0" dirty="0">
                <a:solidFill>
                  <a:srgbClr val="06175E"/>
                </a:solidFill>
                <a:latin typeface="Arial"/>
              </a:rPr>
              <a:t>v</a:t>
            </a:r>
            <a:r>
              <a:rPr lang="en-US" sz="3979" b="0" i="0" spc="-35" baseline="0" dirty="0">
                <a:solidFill>
                  <a:srgbClr val="06175E"/>
                </a:solidFill>
                <a:latin typeface="Arial"/>
              </a:rPr>
              <a:t>a</a:t>
            </a:r>
            <a:r>
              <a:rPr lang="en-US" sz="3979" b="0" i="0" spc="0" baseline="0" dirty="0">
                <a:solidFill>
                  <a:srgbClr val="06175E"/>
                </a:solidFill>
                <a:latin typeface="Arial"/>
              </a:rPr>
              <a:t>r</a:t>
            </a:r>
            <a:r>
              <a:rPr lang="en-US" sz="3979" b="0" i="0" spc="-35" baseline="0" dirty="0">
                <a:solidFill>
                  <a:srgbClr val="06175E"/>
                </a:solidFill>
                <a:latin typeface="Arial"/>
              </a:rPr>
              <a:t>o</a:t>
            </a:r>
            <a:r>
              <a:rPr lang="en-US" sz="3979" b="0" i="0" spc="0" baseline="0" dirty="0">
                <a:solidFill>
                  <a:srgbClr val="06175E"/>
                </a:solidFill>
                <a:latin typeface="Arial"/>
              </a:rPr>
              <a:t>t</a:t>
            </a:r>
            <a:r>
              <a:rPr lang="en-US" sz="3979" b="0" i="0" spc="-35" baseline="0" dirty="0">
                <a:solidFill>
                  <a:srgbClr val="06175E"/>
                </a:solidFill>
                <a:latin typeface="Arial"/>
              </a:rPr>
              <a:t>o</a:t>
            </a:r>
            <a:r>
              <a:rPr lang="en-US" sz="3979" b="0" i="0" spc="-55" baseline="0" dirty="0">
                <a:solidFill>
                  <a:srgbClr val="06175E"/>
                </a:solidFill>
                <a:latin typeface="Arial"/>
              </a:rPr>
              <a:t>i</a:t>
            </a:r>
            <a:r>
              <a:rPr lang="en-US" sz="3979" b="0" i="0" spc="0" baseline="0" dirty="0">
                <a:solidFill>
                  <a:srgbClr val="06175E"/>
                </a:solidFill>
                <a:latin typeface="Arial"/>
              </a:rPr>
              <a:t>m</a:t>
            </a:r>
            <a:r>
              <a:rPr lang="en-US" sz="3979" b="0" i="0" spc="-55" baseline="0" dirty="0">
                <a:solidFill>
                  <a:srgbClr val="06175E"/>
                </a:solidFill>
                <a:latin typeface="Arial"/>
              </a:rPr>
              <a:t>i</a:t>
            </a:r>
            <a:r>
              <a:rPr lang="en-US" sz="3979" b="0" i="0" spc="1336" baseline="0" dirty="0">
                <a:solidFill>
                  <a:srgbClr val="06175E"/>
                </a:solidFill>
                <a:latin typeface="Arial"/>
              </a:rPr>
              <a:t>n</a:t>
            </a:r>
            <a:r>
              <a:rPr lang="en-US" sz="3979" b="0" i="0" spc="0" baseline="0" dirty="0">
                <a:solidFill>
                  <a:srgbClr val="06175E"/>
                </a:solidFill>
                <a:latin typeface="Arial"/>
              </a:rPr>
              <a:t>k</a:t>
            </a:r>
            <a:r>
              <a:rPr lang="en-US" sz="3979" b="0" i="0" spc="-35" baseline="0" dirty="0">
                <a:solidFill>
                  <a:srgbClr val="06175E"/>
                </a:solidFill>
                <a:latin typeface="Arial"/>
              </a:rPr>
              <a:t>o</a:t>
            </a:r>
            <a:r>
              <a:rPr lang="en-US" sz="3979" b="0" i="0" spc="0" baseline="0" dirty="0">
                <a:solidFill>
                  <a:srgbClr val="06175E"/>
                </a:solidFill>
                <a:latin typeface="Arial"/>
              </a:rPr>
              <a:t>t</a:t>
            </a:r>
            <a:r>
              <a:rPr lang="en-US" sz="3979" b="0" i="0" spc="-59" baseline="0" dirty="0">
                <a:solidFill>
                  <a:srgbClr val="06175E"/>
                </a:solidFill>
                <a:latin typeface="Arial"/>
              </a:rPr>
              <a:t>i</a:t>
            </a:r>
            <a:r>
              <a:rPr lang="en-US" sz="3979" b="0" i="0" spc="-111" baseline="0" dirty="0">
                <a:solidFill>
                  <a:srgbClr val="06175E"/>
                </a:solidFill>
                <a:latin typeface="Arial"/>
              </a:rPr>
              <a:t>h</a:t>
            </a:r>
            <a:r>
              <a:rPr lang="en-US" sz="3979" b="0" i="0" spc="-35" baseline="0" dirty="0">
                <a:solidFill>
                  <a:srgbClr val="06175E"/>
                </a:solidFill>
                <a:latin typeface="Arial"/>
              </a:rPr>
              <a:t>o</a:t>
            </a:r>
            <a:r>
              <a:rPr lang="en-US" sz="3979" b="0" i="0" spc="-59" baseline="0" dirty="0">
                <a:solidFill>
                  <a:srgbClr val="06175E"/>
                </a:solidFill>
                <a:latin typeface="Arial"/>
              </a:rPr>
              <a:t>i</a:t>
            </a:r>
            <a:r>
              <a:rPr lang="en-US" sz="3979" b="0" i="0" spc="0" baseline="0" dirty="0">
                <a:solidFill>
                  <a:srgbClr val="06175E"/>
                </a:solidFill>
                <a:latin typeface="Arial"/>
              </a:rPr>
              <a:t>d</a:t>
            </a:r>
            <a:r>
              <a:rPr lang="en-US" sz="3979" b="0" i="0" spc="-35" baseline="0" dirty="0">
                <a:solidFill>
                  <a:srgbClr val="06175E"/>
                </a:solidFill>
                <a:latin typeface="Arial"/>
              </a:rPr>
              <a:t>o</a:t>
            </a:r>
            <a:r>
              <a:rPr lang="en-US" sz="3979" b="0" i="0" spc="0" baseline="0" dirty="0">
                <a:solidFill>
                  <a:srgbClr val="06175E"/>
                </a:solidFill>
                <a:latin typeface="Arial"/>
              </a:rPr>
              <a:t>ssa</a:t>
            </a:r>
          </a:p>
        </p:txBody>
      </p:sp>
      <p:sp>
        <p:nvSpPr>
          <p:cNvPr id="312" name="Rectangle 312"/>
          <p:cNvSpPr/>
          <p:nvPr/>
        </p:nvSpPr>
        <p:spPr>
          <a:xfrm>
            <a:off x="930275" y="2317494"/>
            <a:ext cx="4919931" cy="68805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027" b="0" i="0" spc="567" baseline="0" dirty="0">
                <a:solidFill>
                  <a:srgbClr val="06175E"/>
                </a:solidFill>
                <a:latin typeface="ArialMT"/>
              </a:rPr>
              <a:t>•</a:t>
            </a:r>
            <a:r>
              <a:rPr lang="en-US" sz="2027" b="0" i="0" spc="0" baseline="0" dirty="0">
                <a:solidFill>
                  <a:srgbClr val="06175E"/>
                </a:solidFill>
                <a:latin typeface="Arial"/>
              </a:rPr>
              <a:t>Suunnittele</a:t>
            </a:r>
            <a:r>
              <a:rPr lang="en-US" sz="2027" b="0" i="0" spc="-192" baseline="0" dirty="0">
                <a:solidFill>
                  <a:srgbClr val="06175E"/>
                </a:solidFill>
                <a:latin typeface="Arial"/>
              </a:rPr>
              <a:t> </a:t>
            </a:r>
            <a:r>
              <a:rPr lang="en-US" sz="2027" b="0" i="0" spc="0" baseline="0" dirty="0">
                <a:solidFill>
                  <a:srgbClr val="06175E"/>
                </a:solidFill>
                <a:latin typeface="Arial"/>
              </a:rPr>
              <a:t>haa</a:t>
            </a:r>
            <a:r>
              <a:rPr lang="en-US" sz="2027" b="0" i="0" spc="-38" baseline="0" dirty="0">
                <a:solidFill>
                  <a:srgbClr val="06175E"/>
                </a:solidFill>
                <a:latin typeface="Arial"/>
              </a:rPr>
              <a:t>v</a:t>
            </a:r>
            <a:r>
              <a:rPr lang="en-US" sz="2027" b="0" i="0" spc="0" baseline="0" dirty="0">
                <a:solidFill>
                  <a:srgbClr val="06175E"/>
                </a:solidFill>
                <a:latin typeface="Arial"/>
              </a:rPr>
              <a:t>anhoitotilanne</a:t>
            </a:r>
            <a:r>
              <a:rPr lang="en-US" sz="2027" b="0" i="0" spc="-190" baseline="0" dirty="0">
                <a:solidFill>
                  <a:srgbClr val="06175E"/>
                </a:solidFill>
                <a:latin typeface="Arial"/>
              </a:rPr>
              <a:t> </a:t>
            </a:r>
            <a:r>
              <a:rPr lang="en-US" sz="2027" b="0" i="0" spc="0" baseline="0" dirty="0">
                <a:solidFill>
                  <a:srgbClr val="06175E"/>
                </a:solidFill>
                <a:latin typeface="Arial"/>
              </a:rPr>
              <a:t>etukät</a:t>
            </a:r>
            <a:r>
              <a:rPr lang="en-US" sz="2027" b="0" i="0" spc="-77" baseline="0" dirty="0">
                <a:solidFill>
                  <a:srgbClr val="06175E"/>
                </a:solidFill>
                <a:latin typeface="Arial"/>
              </a:rPr>
              <a:t>e</a:t>
            </a:r>
            <a:r>
              <a:rPr lang="en-US" sz="2027" b="0" i="0" spc="0" baseline="0" dirty="0">
                <a:solidFill>
                  <a:srgbClr val="06175E"/>
                </a:solidFill>
                <a:latin typeface="Arial"/>
              </a:rPr>
              <a:t>en </a:t>
            </a:r>
          </a:p>
          <a:p>
            <a:pPr marL="162242">
              <a:lnSpc>
                <a:spcPts val="2704"/>
              </a:lnSpc>
            </a:pPr>
            <a:r>
              <a:rPr lang="en-US" sz="2027" b="0" i="0" spc="0" baseline="0" dirty="0">
                <a:solidFill>
                  <a:srgbClr val="06175E"/>
                </a:solidFill>
                <a:latin typeface="Arial"/>
              </a:rPr>
              <a:t>ja</a:t>
            </a:r>
            <a:r>
              <a:rPr lang="en-US" sz="2027" b="0" i="0" spc="-40" baseline="0" dirty="0">
                <a:solidFill>
                  <a:srgbClr val="06175E"/>
                </a:solidFill>
                <a:latin typeface="Arial"/>
              </a:rPr>
              <a:t> </a:t>
            </a:r>
            <a:r>
              <a:rPr lang="en-US" sz="2027" b="0" i="0" spc="-38" baseline="0" dirty="0">
                <a:solidFill>
                  <a:srgbClr val="06175E"/>
                </a:solidFill>
                <a:latin typeface="Arial"/>
              </a:rPr>
              <a:t>v</a:t>
            </a:r>
            <a:r>
              <a:rPr lang="en-US" sz="2027" b="0" i="0" spc="0" baseline="0" dirty="0">
                <a:solidFill>
                  <a:srgbClr val="06175E"/>
                </a:solidFill>
                <a:latin typeface="Arial"/>
              </a:rPr>
              <a:t>araa</a:t>
            </a:r>
            <a:r>
              <a:rPr lang="en-US" sz="2027" b="0" i="0" spc="-38" baseline="0" dirty="0">
                <a:solidFill>
                  <a:srgbClr val="06175E"/>
                </a:solidFill>
                <a:latin typeface="Arial"/>
              </a:rPr>
              <a:t> </a:t>
            </a:r>
            <a:r>
              <a:rPr lang="en-US" sz="2027" b="0" i="0" spc="0" baseline="0" dirty="0">
                <a:solidFill>
                  <a:srgbClr val="06175E"/>
                </a:solidFill>
                <a:latin typeface="Arial"/>
              </a:rPr>
              <a:t>siihen</a:t>
            </a:r>
            <a:r>
              <a:rPr lang="en-US" sz="2027" b="0" i="0" spc="-113" baseline="0" dirty="0">
                <a:solidFill>
                  <a:srgbClr val="06175E"/>
                </a:solidFill>
                <a:latin typeface="Arial"/>
              </a:rPr>
              <a:t> </a:t>
            </a:r>
            <a:r>
              <a:rPr lang="en-US" sz="2027" b="0" i="0" spc="0" baseline="0" dirty="0">
                <a:solidFill>
                  <a:srgbClr val="06175E"/>
                </a:solidFill>
                <a:latin typeface="Arial"/>
              </a:rPr>
              <a:t>riittä</a:t>
            </a:r>
            <a:r>
              <a:rPr lang="en-US" sz="2027" b="0" i="0" spc="-40" baseline="0" dirty="0">
                <a:solidFill>
                  <a:srgbClr val="06175E"/>
                </a:solidFill>
                <a:latin typeface="Arial"/>
              </a:rPr>
              <a:t>v</a:t>
            </a:r>
            <a:r>
              <a:rPr lang="en-US" sz="2027" b="0" i="0" spc="0" baseline="0" dirty="0">
                <a:solidFill>
                  <a:srgbClr val="06175E"/>
                </a:solidFill>
                <a:latin typeface="Arial"/>
              </a:rPr>
              <a:t>ästi</a:t>
            </a:r>
            <a:r>
              <a:rPr lang="en-US" sz="2027" b="0" i="0" spc="-188" baseline="0" dirty="0">
                <a:solidFill>
                  <a:srgbClr val="06175E"/>
                </a:solidFill>
                <a:latin typeface="Arial"/>
              </a:rPr>
              <a:t> </a:t>
            </a:r>
            <a:r>
              <a:rPr lang="en-US" sz="2027" b="0" i="0" spc="0" baseline="0" dirty="0">
                <a:solidFill>
                  <a:srgbClr val="06175E"/>
                </a:solidFill>
                <a:latin typeface="Arial"/>
              </a:rPr>
              <a:t>aikaa.</a:t>
            </a:r>
          </a:p>
        </p:txBody>
      </p:sp>
      <p:sp>
        <p:nvSpPr>
          <p:cNvPr id="313" name="Rectangle 313"/>
          <p:cNvSpPr/>
          <p:nvPr/>
        </p:nvSpPr>
        <p:spPr>
          <a:xfrm>
            <a:off x="930275" y="3118864"/>
            <a:ext cx="4557124" cy="67828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027" b="0" i="0" spc="567" baseline="0" dirty="0">
                <a:solidFill>
                  <a:srgbClr val="06175E"/>
                </a:solidFill>
                <a:latin typeface="ArialMT"/>
              </a:rPr>
              <a:t>•</a:t>
            </a:r>
            <a:r>
              <a:rPr lang="en-US" sz="2027" b="0" i="0" spc="0" baseline="0" dirty="0">
                <a:solidFill>
                  <a:srgbClr val="06175E"/>
                </a:solidFill>
                <a:latin typeface="Arial"/>
              </a:rPr>
              <a:t>Aseptinen</a:t>
            </a:r>
            <a:r>
              <a:rPr lang="en-US" sz="2027" b="0" i="0" spc="-188" baseline="0" dirty="0">
                <a:solidFill>
                  <a:srgbClr val="06175E"/>
                </a:solidFill>
                <a:latin typeface="Arial"/>
              </a:rPr>
              <a:t> </a:t>
            </a:r>
            <a:r>
              <a:rPr lang="en-US" sz="2027" b="0" i="0" spc="0" baseline="0" dirty="0">
                <a:solidFill>
                  <a:srgbClr val="06175E"/>
                </a:solidFill>
                <a:latin typeface="Arial"/>
              </a:rPr>
              <a:t>työjärjest</a:t>
            </a:r>
            <a:r>
              <a:rPr lang="en-US" sz="2027" b="0" i="0" spc="-38" baseline="0" dirty="0">
                <a:solidFill>
                  <a:srgbClr val="06175E"/>
                </a:solidFill>
                <a:latin typeface="Arial"/>
              </a:rPr>
              <a:t>ys</a:t>
            </a:r>
            <a:r>
              <a:rPr lang="en-US" sz="2027" b="0" i="0" spc="-188" baseline="0" dirty="0">
                <a:solidFill>
                  <a:srgbClr val="06175E"/>
                </a:solidFill>
                <a:latin typeface="Arial"/>
              </a:rPr>
              <a:t> </a:t>
            </a:r>
            <a:r>
              <a:rPr lang="en-US" sz="2027" b="0" i="0" spc="0" baseline="0" dirty="0">
                <a:solidFill>
                  <a:srgbClr val="06175E"/>
                </a:solidFill>
                <a:latin typeface="Arial"/>
              </a:rPr>
              <a:t>eli</a:t>
            </a:r>
            <a:r>
              <a:rPr lang="en-US" sz="2027" b="0" i="0" spc="-40" baseline="0" dirty="0">
                <a:solidFill>
                  <a:srgbClr val="06175E"/>
                </a:solidFill>
                <a:latin typeface="Arial"/>
              </a:rPr>
              <a:t> </a:t>
            </a:r>
            <a:r>
              <a:rPr lang="en-US" sz="2027" b="0" i="0" spc="0" baseline="0" dirty="0">
                <a:solidFill>
                  <a:srgbClr val="06175E"/>
                </a:solidFill>
                <a:latin typeface="Arial"/>
              </a:rPr>
              <a:t>hoida</a:t>
            </a:r>
            <a:r>
              <a:rPr lang="en-US" sz="2027" b="0" i="0" spc="-115" baseline="0" dirty="0">
                <a:solidFill>
                  <a:srgbClr val="06175E"/>
                </a:solidFill>
                <a:latin typeface="Arial"/>
              </a:rPr>
              <a:t> </a:t>
            </a:r>
            <a:r>
              <a:rPr lang="en-US" sz="2027" b="0" i="0" spc="0" baseline="0" dirty="0">
                <a:solidFill>
                  <a:srgbClr val="06175E"/>
                </a:solidFill>
                <a:latin typeface="Arial"/>
              </a:rPr>
              <a:t>haa</a:t>
            </a:r>
            <a:r>
              <a:rPr lang="en-US" sz="2027" b="0" i="0" spc="-38" baseline="0" dirty="0">
                <a:solidFill>
                  <a:srgbClr val="06175E"/>
                </a:solidFill>
                <a:latin typeface="Arial"/>
              </a:rPr>
              <a:t>v</a:t>
            </a:r>
            <a:r>
              <a:rPr lang="en-US" sz="2027" b="0" i="0" spc="0" baseline="0" dirty="0">
                <a:solidFill>
                  <a:srgbClr val="06175E"/>
                </a:solidFill>
                <a:latin typeface="Arial"/>
              </a:rPr>
              <a:t>at </a:t>
            </a:r>
          </a:p>
          <a:p>
            <a:pPr marL="162242">
              <a:lnSpc>
                <a:spcPts val="2627"/>
              </a:lnSpc>
            </a:pPr>
            <a:r>
              <a:rPr lang="en-US" sz="2027" b="0" i="0" spc="0" baseline="0" dirty="0">
                <a:solidFill>
                  <a:srgbClr val="06175E"/>
                </a:solidFill>
                <a:latin typeface="Arial"/>
              </a:rPr>
              <a:t>puhtaasta</a:t>
            </a:r>
            <a:r>
              <a:rPr lang="en-US" sz="2027" b="0" i="0" spc="-190" baseline="0" dirty="0">
                <a:solidFill>
                  <a:srgbClr val="06175E"/>
                </a:solidFill>
                <a:latin typeface="Arial"/>
              </a:rPr>
              <a:t> </a:t>
            </a:r>
            <a:r>
              <a:rPr lang="en-US" sz="2027" b="0" i="0" spc="0" baseline="0" dirty="0">
                <a:solidFill>
                  <a:srgbClr val="06175E"/>
                </a:solidFill>
                <a:latin typeface="Arial"/>
              </a:rPr>
              <a:t>likaiseen.</a:t>
            </a:r>
          </a:p>
        </p:txBody>
      </p:sp>
      <p:sp>
        <p:nvSpPr>
          <p:cNvPr id="314" name="Rectangle 314"/>
          <p:cNvSpPr/>
          <p:nvPr/>
        </p:nvSpPr>
        <p:spPr>
          <a:xfrm>
            <a:off x="930275" y="3919980"/>
            <a:ext cx="4680720" cy="67853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027" b="0" i="0" spc="567" baseline="0" dirty="0">
                <a:solidFill>
                  <a:srgbClr val="06175E"/>
                </a:solidFill>
                <a:latin typeface="ArialMT"/>
              </a:rPr>
              <a:t>•</a:t>
            </a:r>
            <a:r>
              <a:rPr lang="en-US" sz="2027" b="0" i="0" spc="-38" baseline="0" dirty="0">
                <a:solidFill>
                  <a:srgbClr val="06175E"/>
                </a:solidFill>
                <a:latin typeface="Arial"/>
              </a:rPr>
              <a:t>H</a:t>
            </a:r>
            <a:r>
              <a:rPr lang="en-US" sz="2027" b="0" i="0" spc="0" baseline="0" dirty="0">
                <a:solidFill>
                  <a:srgbClr val="06175E"/>
                </a:solidFill>
                <a:latin typeface="Arial"/>
              </a:rPr>
              <a:t>aa</a:t>
            </a:r>
            <a:r>
              <a:rPr lang="en-US" sz="2027" b="0" i="0" spc="-42" baseline="0" dirty="0">
                <a:solidFill>
                  <a:srgbClr val="06175E"/>
                </a:solidFill>
                <a:latin typeface="Arial"/>
              </a:rPr>
              <a:t>v</a:t>
            </a:r>
            <a:r>
              <a:rPr lang="en-US" sz="2027" b="0" i="0" spc="0" baseline="0" dirty="0">
                <a:solidFill>
                  <a:srgbClr val="06175E"/>
                </a:solidFill>
                <a:latin typeface="Arial"/>
              </a:rPr>
              <a:t>asidokset</a:t>
            </a:r>
            <a:r>
              <a:rPr lang="en-US" sz="2027" b="0" i="0" spc="-188" baseline="0" dirty="0">
                <a:solidFill>
                  <a:srgbClr val="06175E"/>
                </a:solidFill>
                <a:latin typeface="Arial"/>
              </a:rPr>
              <a:t> </a:t>
            </a:r>
            <a:r>
              <a:rPr lang="en-US" sz="2027" b="0" i="0" spc="0" baseline="0" dirty="0">
                <a:solidFill>
                  <a:srgbClr val="06175E"/>
                </a:solidFill>
                <a:latin typeface="Arial"/>
              </a:rPr>
              <a:t>pidetään</a:t>
            </a:r>
            <a:r>
              <a:rPr lang="en-US" sz="2027" b="0" i="0" spc="-188" baseline="0" dirty="0">
                <a:solidFill>
                  <a:srgbClr val="06175E"/>
                </a:solidFill>
                <a:latin typeface="Arial"/>
              </a:rPr>
              <a:t> </a:t>
            </a:r>
            <a:r>
              <a:rPr lang="en-US" sz="2027" b="0" i="0" spc="0" baseline="0" dirty="0">
                <a:solidFill>
                  <a:srgbClr val="06175E"/>
                </a:solidFill>
                <a:latin typeface="Arial"/>
              </a:rPr>
              <a:t>puhtaina</a:t>
            </a:r>
            <a:r>
              <a:rPr lang="en-US" sz="2027" b="0" i="0" spc="-113" baseline="0" dirty="0">
                <a:solidFill>
                  <a:srgbClr val="06175E"/>
                </a:solidFill>
                <a:latin typeface="Arial"/>
              </a:rPr>
              <a:t> </a:t>
            </a:r>
            <a:r>
              <a:rPr lang="en-US" sz="2027" b="0" i="0" spc="0" baseline="0" dirty="0">
                <a:solidFill>
                  <a:srgbClr val="06175E"/>
                </a:solidFill>
                <a:latin typeface="Arial"/>
              </a:rPr>
              <a:t>ja </a:t>
            </a:r>
          </a:p>
          <a:p>
            <a:pPr marL="162242">
              <a:lnSpc>
                <a:spcPts val="2630"/>
              </a:lnSpc>
            </a:pPr>
            <a:r>
              <a:rPr lang="en-US" sz="2027" b="0" i="0" spc="0" baseline="0" dirty="0">
                <a:solidFill>
                  <a:srgbClr val="06175E"/>
                </a:solidFill>
                <a:latin typeface="Arial"/>
              </a:rPr>
              <a:t>kui</a:t>
            </a:r>
            <a:r>
              <a:rPr lang="en-US" sz="2027" b="0" i="0" spc="-40" baseline="0" dirty="0">
                <a:solidFill>
                  <a:srgbClr val="06175E"/>
                </a:solidFill>
                <a:latin typeface="Arial"/>
              </a:rPr>
              <a:t>v</a:t>
            </a:r>
            <a:r>
              <a:rPr lang="en-US" sz="2027" b="0" i="0" spc="0" baseline="0" dirty="0">
                <a:solidFill>
                  <a:srgbClr val="06175E"/>
                </a:solidFill>
                <a:latin typeface="Arial"/>
              </a:rPr>
              <a:t>ina.</a:t>
            </a:r>
            <a:r>
              <a:rPr lang="en-US" sz="2027" b="0" i="0" spc="-113" baseline="0" dirty="0">
                <a:solidFill>
                  <a:srgbClr val="06175E"/>
                </a:solidFill>
                <a:latin typeface="Arial"/>
              </a:rPr>
              <a:t> </a:t>
            </a:r>
            <a:r>
              <a:rPr lang="en-US" sz="2027" b="0" i="0" spc="-227" baseline="0" dirty="0">
                <a:solidFill>
                  <a:srgbClr val="06175E"/>
                </a:solidFill>
                <a:latin typeface="Arial"/>
              </a:rPr>
              <a:t>V</a:t>
            </a:r>
            <a:r>
              <a:rPr lang="en-US" sz="2027" b="0" i="0" spc="0" baseline="0" dirty="0">
                <a:solidFill>
                  <a:srgbClr val="06175E"/>
                </a:solidFill>
                <a:latin typeface="Arial"/>
              </a:rPr>
              <a:t>aihda</a:t>
            </a:r>
            <a:r>
              <a:rPr lang="en-US" sz="2027" b="0" i="0" spc="-40" baseline="0" dirty="0">
                <a:solidFill>
                  <a:srgbClr val="06175E"/>
                </a:solidFill>
                <a:latin typeface="Arial"/>
              </a:rPr>
              <a:t> </a:t>
            </a:r>
            <a:r>
              <a:rPr lang="en-US" sz="2027" b="0" i="0" spc="0" baseline="0" dirty="0">
                <a:solidFill>
                  <a:srgbClr val="06175E"/>
                </a:solidFill>
                <a:latin typeface="Arial"/>
              </a:rPr>
              <a:t>sidokset</a:t>
            </a:r>
            <a:r>
              <a:rPr lang="en-US" sz="2027" b="0" i="0" spc="-188" baseline="0" dirty="0">
                <a:solidFill>
                  <a:srgbClr val="06175E"/>
                </a:solidFill>
                <a:latin typeface="Arial"/>
              </a:rPr>
              <a:t> </a:t>
            </a:r>
            <a:r>
              <a:rPr lang="en-US" sz="2027" b="0" i="0" spc="0" baseline="0" dirty="0">
                <a:solidFill>
                  <a:srgbClr val="06175E"/>
                </a:solidFill>
                <a:latin typeface="Arial"/>
              </a:rPr>
              <a:t>pohjia</a:t>
            </a:r>
            <a:r>
              <a:rPr lang="en-US" sz="2027" b="0" i="0" spc="-115" baseline="0" dirty="0">
                <a:solidFill>
                  <a:srgbClr val="06175E"/>
                </a:solidFill>
                <a:latin typeface="Arial"/>
              </a:rPr>
              <a:t> </a:t>
            </a:r>
            <a:r>
              <a:rPr lang="en-US" sz="2027" b="0" i="0" spc="-38" baseline="0" dirty="0">
                <a:solidFill>
                  <a:srgbClr val="06175E"/>
                </a:solidFill>
                <a:latin typeface="Arial"/>
              </a:rPr>
              <a:t>m</a:t>
            </a:r>
            <a:r>
              <a:rPr lang="en-US" sz="2027" b="0" i="0" spc="0" baseline="0" dirty="0">
                <a:solidFill>
                  <a:srgbClr val="06175E"/>
                </a:solidFill>
                <a:latin typeface="Arial"/>
              </a:rPr>
              <a:t>yöten, </a:t>
            </a:r>
          </a:p>
        </p:txBody>
      </p:sp>
      <p:sp>
        <p:nvSpPr>
          <p:cNvPr id="315" name="Rectangle 315"/>
          <p:cNvSpPr/>
          <p:nvPr/>
        </p:nvSpPr>
        <p:spPr>
          <a:xfrm>
            <a:off x="1092517" y="4587619"/>
            <a:ext cx="3424135" cy="34452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027" b="0" i="0" spc="0" baseline="0" dirty="0">
                <a:solidFill>
                  <a:srgbClr val="06175E"/>
                </a:solidFill>
                <a:latin typeface="Arial"/>
              </a:rPr>
              <a:t>jos</a:t>
            </a:r>
            <a:r>
              <a:rPr lang="en-US" sz="2027" b="0" i="0" spc="-113" baseline="0" dirty="0">
                <a:solidFill>
                  <a:srgbClr val="06175E"/>
                </a:solidFill>
                <a:latin typeface="Arial"/>
              </a:rPr>
              <a:t> </a:t>
            </a:r>
            <a:r>
              <a:rPr lang="en-US" sz="2027" b="0" i="0" spc="0" baseline="0" dirty="0">
                <a:solidFill>
                  <a:srgbClr val="06175E"/>
                </a:solidFill>
                <a:latin typeface="Arial"/>
              </a:rPr>
              <a:t>haa</a:t>
            </a:r>
            <a:r>
              <a:rPr lang="en-US" sz="2027" b="0" i="0" spc="-38" baseline="0" dirty="0">
                <a:solidFill>
                  <a:srgbClr val="06175E"/>
                </a:solidFill>
                <a:latin typeface="Arial"/>
              </a:rPr>
              <a:t>v</a:t>
            </a:r>
            <a:r>
              <a:rPr lang="en-US" sz="2027" b="0" i="0" spc="0" baseline="0" dirty="0">
                <a:solidFill>
                  <a:srgbClr val="06175E"/>
                </a:solidFill>
                <a:latin typeface="Arial"/>
              </a:rPr>
              <a:t>a</a:t>
            </a:r>
            <a:r>
              <a:rPr lang="en-US" sz="2027" b="0" i="0" spc="-40" baseline="0" dirty="0">
                <a:solidFill>
                  <a:srgbClr val="06175E"/>
                </a:solidFill>
                <a:latin typeface="Arial"/>
              </a:rPr>
              <a:t> </a:t>
            </a:r>
            <a:r>
              <a:rPr lang="en-US" sz="2027" b="0" i="0" spc="0" baseline="0" dirty="0">
                <a:solidFill>
                  <a:srgbClr val="06175E"/>
                </a:solidFill>
                <a:latin typeface="Arial"/>
              </a:rPr>
              <a:t>erittää</a:t>
            </a:r>
            <a:r>
              <a:rPr lang="en-US" sz="2027" b="0" i="0" spc="-117" baseline="0" dirty="0">
                <a:solidFill>
                  <a:srgbClr val="06175E"/>
                </a:solidFill>
                <a:latin typeface="Arial"/>
              </a:rPr>
              <a:t> </a:t>
            </a:r>
            <a:r>
              <a:rPr lang="en-US" sz="2027" b="0" i="0" spc="0" baseline="0" dirty="0">
                <a:solidFill>
                  <a:srgbClr val="06175E"/>
                </a:solidFill>
                <a:latin typeface="Arial"/>
              </a:rPr>
              <a:t>sidosten</a:t>
            </a:r>
            <a:r>
              <a:rPr lang="en-US" sz="2027" b="0" i="0" spc="-192" baseline="0" dirty="0">
                <a:solidFill>
                  <a:srgbClr val="06175E"/>
                </a:solidFill>
                <a:latin typeface="Arial"/>
              </a:rPr>
              <a:t> </a:t>
            </a:r>
            <a:r>
              <a:rPr lang="en-US" sz="2027" b="0" i="0" spc="0" baseline="0" dirty="0">
                <a:solidFill>
                  <a:srgbClr val="06175E"/>
                </a:solidFill>
                <a:latin typeface="Arial"/>
              </a:rPr>
              <a:t>läpi.</a:t>
            </a:r>
          </a:p>
        </p:txBody>
      </p:sp>
      <p:sp>
        <p:nvSpPr>
          <p:cNvPr id="316" name="Rectangle 316"/>
          <p:cNvSpPr/>
          <p:nvPr/>
        </p:nvSpPr>
        <p:spPr>
          <a:xfrm>
            <a:off x="930275" y="6345909"/>
            <a:ext cx="150517" cy="17884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052" b="0" i="0" spc="0" baseline="0" dirty="0">
                <a:solidFill>
                  <a:srgbClr val="888686"/>
                </a:solidFill>
                <a:latin typeface="Arial"/>
              </a:rPr>
              <a:t>19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Freeform 10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EFE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7" name="Picture 10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287000" y="457200"/>
            <a:ext cx="1438275" cy="533400"/>
          </a:xfrm>
          <a:prstGeom prst="rect">
            <a:avLst/>
          </a:prstGeom>
          <a:noFill/>
        </p:spPr>
      </p:pic>
      <p:sp>
        <p:nvSpPr>
          <p:cNvPr id="108" name="Freeform 108"/>
          <p:cNvSpPr/>
          <p:nvPr/>
        </p:nvSpPr>
        <p:spPr>
          <a:xfrm>
            <a:off x="6981825" y="0"/>
            <a:ext cx="5210175" cy="6858000"/>
          </a:xfrm>
          <a:custGeom>
            <a:avLst/>
            <a:gdLst/>
            <a:ahLst/>
            <a:cxnLst/>
            <a:rect l="0" t="0" r="0" b="0"/>
            <a:pathLst>
              <a:path w="5210175" h="6858000">
                <a:moveTo>
                  <a:pt x="0" y="6858000"/>
                </a:moveTo>
                <a:lnTo>
                  <a:pt x="5210175" y="6858000"/>
                </a:lnTo>
                <a:lnTo>
                  <a:pt x="5210175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EFE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9" name="Freeform 109"/>
          <p:cNvSpPr/>
          <p:nvPr/>
        </p:nvSpPr>
        <p:spPr>
          <a:xfrm>
            <a:off x="919162" y="2690877"/>
            <a:ext cx="898715" cy="0"/>
          </a:xfrm>
          <a:custGeom>
            <a:avLst/>
            <a:gdLst/>
            <a:ahLst/>
            <a:cxnLst/>
            <a:rect l="0" t="0" r="0" b="0"/>
            <a:pathLst>
              <a:path w="898715">
                <a:moveTo>
                  <a:pt x="0" y="0"/>
                </a:moveTo>
                <a:lnTo>
                  <a:pt x="898715" y="0"/>
                </a:lnTo>
              </a:path>
            </a:pathLst>
          </a:custGeom>
          <a:noFill/>
          <a:ln w="63500" cap="flat" cmpd="sng">
            <a:solidFill>
              <a:srgbClr val="FFA98D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0" name="Picture 110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81825" y="58"/>
            <a:ext cx="5210175" cy="6857872"/>
          </a:xfrm>
          <a:prstGeom prst="rect">
            <a:avLst/>
          </a:prstGeom>
          <a:noFill/>
        </p:spPr>
      </p:pic>
      <p:sp>
        <p:nvSpPr>
          <p:cNvPr id="111" name="Freeform 111">
            <a:hlinkClick r:id="rId4"/>
          </p:cNvPr>
          <p:cNvSpPr/>
          <p:nvPr/>
        </p:nvSpPr>
        <p:spPr>
          <a:xfrm>
            <a:off x="935202" y="4126611"/>
            <a:ext cx="4648226" cy="19050"/>
          </a:xfrm>
          <a:custGeom>
            <a:avLst/>
            <a:gdLst/>
            <a:ahLst/>
            <a:cxnLst/>
            <a:rect l="0" t="0" r="0" b="0"/>
            <a:pathLst>
              <a:path w="4648226" h="19050">
                <a:moveTo>
                  <a:pt x="0" y="0"/>
                </a:moveTo>
                <a:lnTo>
                  <a:pt x="1162075" y="0"/>
                </a:lnTo>
                <a:lnTo>
                  <a:pt x="2324126" y="0"/>
                </a:lnTo>
                <a:lnTo>
                  <a:pt x="3486176" y="0"/>
                </a:lnTo>
                <a:lnTo>
                  <a:pt x="4648226" y="0"/>
                </a:lnTo>
                <a:lnTo>
                  <a:pt x="4648226" y="19050"/>
                </a:lnTo>
                <a:lnTo>
                  <a:pt x="3486176" y="19050"/>
                </a:lnTo>
                <a:lnTo>
                  <a:pt x="2324126" y="19050"/>
                </a:lnTo>
                <a:lnTo>
                  <a:pt x="1162075" y="19050"/>
                </a:lnTo>
                <a:lnTo>
                  <a:pt x="0" y="19050"/>
                </a:lnTo>
                <a:close/>
              </a:path>
            </a:pathLst>
          </a:custGeom>
          <a:solidFill>
            <a:srgbClr val="4B6BC8">
              <a:alpha val="100000"/>
            </a:srgbClr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2" name="Rectangle 112"/>
          <p:cNvSpPr/>
          <p:nvPr/>
        </p:nvSpPr>
        <p:spPr>
          <a:xfrm>
            <a:off x="930275" y="6345909"/>
            <a:ext cx="74319" cy="17884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2" b="0" i="0" u="none" strike="noStrike" kern="0" cap="none" spc="0" normalizeH="0" baseline="0" noProof="0" dirty="0">
                <a:ln>
                  <a:noFill/>
                </a:ln>
                <a:solidFill>
                  <a:srgbClr val="888686"/>
                </a:solidFill>
                <a:effectLst/>
                <a:uLnTx/>
                <a:uFillTx/>
                <a:latin typeface="Arial"/>
              </a:rPr>
              <a:t>2</a:t>
            </a:r>
          </a:p>
        </p:txBody>
      </p:sp>
      <p:sp>
        <p:nvSpPr>
          <p:cNvPr id="113" name="Rectangle 113"/>
          <p:cNvSpPr/>
          <p:nvPr/>
        </p:nvSpPr>
        <p:spPr>
          <a:xfrm>
            <a:off x="578484" y="1832047"/>
            <a:ext cx="4693521" cy="67630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979" b="1" i="0" u="none" strike="noStrike" kern="0" cap="none" spc="-27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E</a:t>
            </a:r>
            <a:r>
              <a:rPr kumimoji="0" lang="en-US" sz="3979" b="1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l</a:t>
            </a:r>
            <a:r>
              <a:rPr kumimoji="0" lang="en-US" sz="3979" b="1" i="0" u="none" strike="noStrike" kern="0" cap="none" spc="-35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sa</a:t>
            </a:r>
            <a:r>
              <a:rPr kumimoji="0" lang="en-US" sz="3979" b="1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 t</a:t>
            </a:r>
            <a:r>
              <a:rPr kumimoji="0" lang="en-US" sz="3979" b="1" i="0" u="none" strike="noStrike" kern="0" cap="none" spc="-27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u</a:t>
            </a:r>
            <a:r>
              <a:rPr kumimoji="0" lang="en-US" sz="3979" b="1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l</a:t>
            </a:r>
            <a:r>
              <a:rPr kumimoji="0" lang="en-US" sz="3979" b="1" i="0" u="none" strike="noStrike" kern="0" cap="none" spc="-39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e</a:t>
            </a:r>
            <a:r>
              <a:rPr kumimoji="0" lang="en-US" sz="3979" b="1" i="0" u="none" strike="noStrike" kern="0" cap="none" spc="1249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e</a:t>
            </a:r>
            <a:r>
              <a:rPr kumimoji="0" lang="en-US" sz="3979" b="1" i="0" u="none" strike="noStrike" kern="0" cap="none" spc="-27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o</a:t>
            </a:r>
            <a:r>
              <a:rPr kumimoji="0" lang="en-US" sz="3979" b="1" i="0" u="none" strike="noStrike" kern="0" cap="none" spc="-35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sas</a:t>
            </a:r>
            <a:r>
              <a:rPr kumimoji="0" lang="en-US" sz="3979" b="1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t</a:t>
            </a:r>
            <a:r>
              <a:rPr kumimoji="0" lang="en-US" sz="3979" b="1" i="0" u="none" strike="noStrike" kern="0" cap="none" spc="-27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o</a:t>
            </a:r>
            <a:r>
              <a:rPr kumimoji="0" lang="en-US" sz="3979" b="1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lle</a:t>
            </a:r>
          </a:p>
        </p:txBody>
      </p:sp>
      <p:sp>
        <p:nvSpPr>
          <p:cNvPr id="114" name="Rectangle 114"/>
          <p:cNvSpPr/>
          <p:nvPr/>
        </p:nvSpPr>
        <p:spPr>
          <a:xfrm>
            <a:off x="649922" y="2954653"/>
            <a:ext cx="4936646" cy="70723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27" b="0" i="0" u="none" strike="noStrike" kern="0" cap="none" spc="1542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•</a:t>
            </a:r>
            <a:r>
              <a:rPr kumimoji="0" lang="en-US" sz="2027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Sairaalasiirton</a:t>
            </a:r>
            <a:r>
              <a:rPr kumimoji="0" lang="en-US" sz="2027" b="0" i="0" u="none" strike="noStrike" kern="0" cap="none" spc="381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a</a:t>
            </a:r>
            <a:r>
              <a:rPr kumimoji="0" lang="en-US" sz="2027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ulko</a:t>
            </a:r>
            <a:r>
              <a:rPr kumimoji="0" lang="en-US" sz="2027" b="0" i="0" u="none" strike="noStrike" kern="0" cap="none" spc="-36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m</a:t>
            </a:r>
            <a:r>
              <a:rPr kumimoji="0" lang="en-US" sz="2027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ailta:</a:t>
            </a:r>
            <a:r>
              <a:rPr kumimoji="0" lang="en-US" sz="2027" b="0" i="0" u="none" strike="noStrike" kern="0" cap="none" spc="-188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sz="2027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Mit</a:t>
            </a:r>
            <a:r>
              <a:rPr kumimoji="0" lang="en-US" sz="2027" b="0" i="0" u="none" strike="noStrike" kern="0" cap="none" spc="377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ä</a:t>
            </a:r>
            <a:r>
              <a:rPr kumimoji="0" lang="en-US" sz="2027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näytteitä</a:t>
            </a:r>
          </a:p>
          <a:p>
            <a:pPr marL="286067" marR="0" lvl="0" indent="0" defTabSz="914400" eaLnBrk="1" fontAlgn="auto" latinLnBrk="0" hangingPunct="1">
              <a:lnSpc>
                <a:spcPts val="285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27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tar</a:t>
            </a:r>
            <a:r>
              <a:rPr kumimoji="0" lang="en-US" sz="2027" b="0" i="0" u="none" strike="noStrike" kern="0" cap="none" spc="-4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v</a:t>
            </a:r>
            <a:r>
              <a:rPr kumimoji="0" lang="en-US" sz="2027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itaan?</a:t>
            </a:r>
          </a:p>
        </p:txBody>
      </p:sp>
      <p:sp>
        <p:nvSpPr>
          <p:cNvPr id="115" name="Rectangle 115"/>
          <p:cNvSpPr/>
          <p:nvPr/>
        </p:nvSpPr>
        <p:spPr>
          <a:xfrm>
            <a:off x="649922" y="3813173"/>
            <a:ext cx="5428765" cy="84045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27" b="0" i="0" u="none" strike="noStrike" kern="0" cap="none" spc="1542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•</a:t>
            </a:r>
            <a:r>
              <a:rPr kumimoji="0" lang="en-US" sz="2027" b="0" i="0" u="none" strike="noStrike" kern="0" cap="none" spc="-38" normalizeH="0" baseline="0" noProof="0" dirty="0">
                <a:ln>
                  <a:noFill/>
                </a:ln>
                <a:solidFill>
                  <a:srgbClr val="4B6BC8"/>
                </a:solidFill>
                <a:effectLst/>
                <a:uLnTx/>
                <a:uFillTx/>
                <a:latin typeface="Arial"/>
              </a:rPr>
              <a:t>U</a:t>
            </a:r>
            <a:r>
              <a:rPr kumimoji="0" lang="en-US" sz="2027" b="0" i="0" u="none" strike="noStrike" kern="0" cap="none" spc="0" normalizeH="0" baseline="0" noProof="0" dirty="0">
                <a:ln>
                  <a:noFill/>
                </a:ln>
                <a:solidFill>
                  <a:srgbClr val="4B6BC8"/>
                </a:solidFill>
                <a:effectLst/>
                <a:uLnTx/>
                <a:uFillTx/>
                <a:latin typeface="Arial"/>
              </a:rPr>
              <a:t>lko</a:t>
            </a:r>
            <a:r>
              <a:rPr kumimoji="0" lang="en-US" sz="2027" b="0" i="0" u="none" strike="noStrike" kern="0" cap="none" spc="-40" normalizeH="0" baseline="0" noProof="0" dirty="0">
                <a:ln>
                  <a:noFill/>
                </a:ln>
                <a:solidFill>
                  <a:srgbClr val="4B6BC8"/>
                </a:solidFill>
                <a:effectLst/>
                <a:uLnTx/>
                <a:uFillTx/>
                <a:latin typeface="Arial"/>
              </a:rPr>
              <a:t>m</a:t>
            </a:r>
            <a:r>
              <a:rPr kumimoji="0" lang="en-US" sz="2027" b="0" i="0" u="none" strike="noStrike" kern="0" cap="none" spc="0" normalizeH="0" baseline="0" noProof="0" dirty="0">
                <a:ln>
                  <a:noFill/>
                </a:ln>
                <a:solidFill>
                  <a:srgbClr val="4B6BC8"/>
                </a:solidFill>
                <a:effectLst/>
                <a:uLnTx/>
                <a:uFillTx/>
                <a:latin typeface="Arial"/>
              </a:rPr>
              <a:t>ailta</a:t>
            </a:r>
            <a:r>
              <a:rPr kumimoji="0" lang="en-US" sz="2027" b="0" i="0" u="none" strike="noStrike" kern="0" cap="none" spc="-115" normalizeH="0" baseline="0" noProof="0" dirty="0">
                <a:ln>
                  <a:noFill/>
                </a:ln>
                <a:solidFill>
                  <a:srgbClr val="4B6BC8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sz="2027" b="0" i="0" u="none" strike="noStrike" kern="0" cap="none" spc="0" normalizeH="0" baseline="0" noProof="0" dirty="0">
                <a:ln>
                  <a:noFill/>
                </a:ln>
                <a:solidFill>
                  <a:srgbClr val="4B6BC8"/>
                </a:solidFill>
                <a:effectLst/>
                <a:uLnTx/>
                <a:uFillTx/>
                <a:latin typeface="Arial"/>
              </a:rPr>
              <a:t>tule</a:t>
            </a:r>
            <a:r>
              <a:rPr kumimoji="0" lang="en-US" sz="2027" b="0" i="0" u="none" strike="noStrike" kern="0" cap="none" spc="-42" normalizeH="0" baseline="0" noProof="0" dirty="0">
                <a:ln>
                  <a:noFill/>
                </a:ln>
                <a:solidFill>
                  <a:srgbClr val="4B6BC8"/>
                </a:solidFill>
                <a:effectLst/>
                <a:uLnTx/>
                <a:uFillTx/>
                <a:latin typeface="Arial"/>
              </a:rPr>
              <a:t>v</a:t>
            </a:r>
            <a:r>
              <a:rPr kumimoji="0" lang="en-US" sz="2027" b="0" i="0" u="none" strike="noStrike" kern="0" cap="none" spc="0" normalizeH="0" baseline="0" noProof="0" dirty="0">
                <a:ln>
                  <a:noFill/>
                </a:ln>
                <a:solidFill>
                  <a:srgbClr val="4B6BC8"/>
                </a:solidFill>
                <a:effectLst/>
                <a:uLnTx/>
                <a:uFillTx/>
                <a:latin typeface="Arial"/>
              </a:rPr>
              <a:t>at</a:t>
            </a:r>
            <a:r>
              <a:rPr kumimoji="0" lang="en-US" sz="2027" b="0" i="0" u="none" strike="noStrike" kern="0" cap="none" spc="-113" normalizeH="0" baseline="0" noProof="0" dirty="0">
                <a:ln>
                  <a:noFill/>
                </a:ln>
                <a:solidFill>
                  <a:srgbClr val="4B6BC8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sz="2027" b="0" i="0" u="none" strike="noStrike" kern="0" cap="none" spc="0" normalizeH="0" baseline="0" noProof="0" dirty="0">
                <a:ln>
                  <a:noFill/>
                </a:ln>
                <a:solidFill>
                  <a:srgbClr val="4B6BC8"/>
                </a:solidFill>
                <a:effectLst/>
                <a:uLnTx/>
                <a:uFillTx/>
                <a:latin typeface="Arial"/>
              </a:rPr>
              <a:t>potilaat.do</a:t>
            </a:r>
            <a:r>
              <a:rPr kumimoji="0" lang="en-US" sz="2027" b="0" i="0" u="none" strike="noStrike" kern="0" cap="none" spc="-42" normalizeH="0" baseline="0" noProof="0" dirty="0">
                <a:ln>
                  <a:noFill/>
                </a:ln>
                <a:solidFill>
                  <a:srgbClr val="4B6BC8"/>
                </a:solidFill>
                <a:effectLst/>
                <a:uLnTx/>
                <a:uFillTx/>
                <a:latin typeface="Arial"/>
              </a:rPr>
              <a:t>c</a:t>
            </a:r>
            <a:r>
              <a:rPr kumimoji="0" lang="en-US" sz="2027" b="0" i="0" u="none" strike="noStrike" kern="0" cap="none" spc="-113" normalizeH="0" baseline="0" noProof="0" dirty="0">
                <a:ln>
                  <a:noFill/>
                </a:ln>
                <a:solidFill>
                  <a:srgbClr val="4B6BC8"/>
                </a:solidFill>
                <a:effectLst/>
                <a:uLnTx/>
                <a:uFillTx/>
                <a:latin typeface="Arial"/>
              </a:rPr>
              <a:t>x </a:t>
            </a:r>
            <a:r>
              <a:rPr kumimoji="0" lang="en-US" sz="2027" b="0" i="0" u="none" strike="noStrike" kern="0" cap="none" spc="0" normalizeH="0" baseline="0" noProof="0" dirty="0">
                <a:ln>
                  <a:noFill/>
                </a:ln>
                <a:solidFill>
                  <a:srgbClr val="4B6BC8"/>
                </a:solidFill>
                <a:effectLst/>
                <a:uLnTx/>
                <a:uFillTx/>
                <a:latin typeface="Arial"/>
              </a:rPr>
              <a:t>(ppshp.</a:t>
            </a:r>
            <a:r>
              <a:rPr kumimoji="0" lang="en-US" sz="2027" b="0" i="0" u="none" strike="noStrike" kern="0" cap="none" spc="-38" normalizeH="0" baseline="0" noProof="0" dirty="0">
                <a:ln>
                  <a:noFill/>
                </a:ln>
                <a:solidFill>
                  <a:srgbClr val="4B6BC8"/>
                </a:solidFill>
                <a:effectLst/>
                <a:uLnTx/>
                <a:uFillTx/>
                <a:latin typeface="Arial"/>
              </a:rPr>
              <a:t>f</a:t>
            </a:r>
            <a:r>
              <a:rPr kumimoji="0" lang="en-US" sz="2027" b="0" i="0" u="none" strike="noStrike" kern="0" cap="none" spc="0" normalizeH="0" baseline="0" noProof="0" dirty="0">
                <a:ln>
                  <a:noFill/>
                </a:ln>
                <a:solidFill>
                  <a:srgbClr val="4B6BC8"/>
                </a:solidFill>
                <a:effectLst/>
                <a:uLnTx/>
                <a:uFillTx/>
                <a:latin typeface="Arial"/>
              </a:rPr>
              <a:t>i)</a:t>
            </a:r>
          </a:p>
          <a:p>
            <a:pPr marL="0" marR="0" lvl="0" indent="0" defTabSz="914400" eaLnBrk="1" fontAlgn="auto" latinLnBrk="0" hangingPunct="1">
              <a:lnSpc>
                <a:spcPts val="390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27" b="0" i="0" u="none" strike="noStrike" kern="0" cap="none" spc="1542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•</a:t>
            </a:r>
            <a:r>
              <a:rPr kumimoji="0" lang="en-US" sz="2027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Elsalt</a:t>
            </a:r>
            <a:r>
              <a:rPr kumimoji="0" lang="en-US" sz="2027" b="0" i="0" u="none" strike="noStrike" kern="0" cap="none" spc="38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a</a:t>
            </a:r>
            <a:r>
              <a:rPr kumimoji="0" lang="en-US" sz="2027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otetaa</a:t>
            </a:r>
            <a:r>
              <a:rPr kumimoji="0" lang="en-US" sz="2027" b="0" i="0" u="none" strike="noStrike" kern="0" cap="none" spc="451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n</a:t>
            </a:r>
            <a:r>
              <a:rPr kumimoji="0" lang="en-US" sz="2027" b="0" i="0" u="none" strike="noStrike" kern="0" cap="none" spc="-36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m</a:t>
            </a:r>
            <a:r>
              <a:rPr kumimoji="0" lang="en-US" sz="2027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yö</a:t>
            </a:r>
            <a:r>
              <a:rPr kumimoji="0" lang="en-US" sz="2027" b="0" i="0" u="none" strike="noStrike" kern="0" cap="none" spc="488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s</a:t>
            </a:r>
            <a:r>
              <a:rPr kumimoji="0" lang="en-US" sz="2027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Candida</a:t>
            </a:r>
            <a:r>
              <a:rPr kumimoji="0" lang="en-US" sz="2027" b="0" i="0" u="none" strike="noStrike" kern="0" cap="none" spc="-192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sz="2027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auris</a:t>
            </a:r>
            <a:r>
              <a:rPr kumimoji="0" lang="en-US" sz="2027" b="0" i="0" u="none" strike="noStrike" kern="0" cap="none" spc="-25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sz="2027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näyttee</a:t>
            </a:r>
            <a:r>
              <a:rPr kumimoji="0" lang="en-US" sz="2027" b="0" i="0" u="none" strike="noStrike" kern="0" cap="none" spc="-33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t</a:t>
            </a:r>
            <a:r>
              <a:rPr kumimoji="0" lang="en-US" sz="2027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, </a:t>
            </a:r>
          </a:p>
        </p:txBody>
      </p:sp>
      <p:sp>
        <p:nvSpPr>
          <p:cNvPr id="116" name="Rectangle 116"/>
          <p:cNvSpPr/>
          <p:nvPr/>
        </p:nvSpPr>
        <p:spPr>
          <a:xfrm>
            <a:off x="935989" y="4671693"/>
            <a:ext cx="2897859" cy="34452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27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kosk</a:t>
            </a:r>
            <a:r>
              <a:rPr kumimoji="0" lang="en-US" sz="2027" b="0" i="0" u="none" strike="noStrike" kern="0" cap="none" spc="382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a</a:t>
            </a:r>
            <a:r>
              <a:rPr kumimoji="0" lang="en-US" sz="2027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suor</a:t>
            </a:r>
            <a:r>
              <a:rPr kumimoji="0" lang="en-US" sz="2027" b="0" i="0" u="none" strike="noStrike" kern="0" cap="none" spc="446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a</a:t>
            </a:r>
            <a:r>
              <a:rPr kumimoji="0" lang="en-US" sz="2027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sairaalasiirto</a:t>
            </a:r>
          </a:p>
        </p:txBody>
      </p:sp>
      <p:sp>
        <p:nvSpPr>
          <p:cNvPr id="117" name="Rectangle 117"/>
          <p:cNvSpPr/>
          <p:nvPr/>
        </p:nvSpPr>
        <p:spPr>
          <a:xfrm>
            <a:off x="649922" y="5167628"/>
            <a:ext cx="5214229" cy="34452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27" b="0" i="0" u="none" strike="noStrike" kern="0" cap="none" spc="1092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•</a:t>
            </a:r>
            <a:r>
              <a:rPr kumimoji="0" lang="en-US" sz="2027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Elsa</a:t>
            </a:r>
            <a:r>
              <a:rPr kumimoji="0" lang="en-US" sz="2027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sz="2027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hoidetaan</a:t>
            </a:r>
            <a:r>
              <a:rPr kumimoji="0" lang="en-US" sz="2027" b="0" i="0" u="none" strike="noStrike" kern="0" cap="none" spc="-188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sz="2027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kosketu</a:t>
            </a:r>
            <a:r>
              <a:rPr kumimoji="0" lang="en-US" sz="2027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s</a:t>
            </a:r>
            <a:r>
              <a:rPr kumimoji="0" lang="en-US" sz="2027" b="0" i="0" u="none" strike="noStrike" kern="0" cap="none" spc="-38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v</a:t>
            </a:r>
            <a:r>
              <a:rPr kumimoji="0" lang="en-US" sz="2027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aro</a:t>
            </a:r>
            <a:r>
              <a:rPr kumimoji="0" lang="en-US" sz="2027" b="0" i="0" u="none" strike="noStrike" kern="0" cap="none" spc="-42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t</a:t>
            </a:r>
            <a:r>
              <a:rPr kumimoji="0" lang="en-US" sz="2027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oi</a:t>
            </a:r>
            <a:r>
              <a:rPr kumimoji="0" lang="en-US" sz="2027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m</a:t>
            </a:r>
            <a:r>
              <a:rPr kumimoji="0" lang="en-US" sz="2027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in,</a:t>
            </a:r>
            <a:r>
              <a:rPr kumimoji="0" lang="en-US" sz="2027" b="0" i="0" u="none" strike="noStrike" kern="0" cap="none" spc="-188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sz="2027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kunnes </a:t>
            </a:r>
          </a:p>
        </p:txBody>
      </p:sp>
      <p:sp>
        <p:nvSpPr>
          <p:cNvPr id="118" name="Rectangle 118"/>
          <p:cNvSpPr/>
          <p:nvPr/>
        </p:nvSpPr>
        <p:spPr>
          <a:xfrm>
            <a:off x="811847" y="5529601"/>
            <a:ext cx="2601560" cy="34494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29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näyte</a:t>
            </a:r>
            <a:r>
              <a:rPr kumimoji="0" lang="en-US" sz="2029" b="0" i="0" u="none" strike="noStrike" kern="0" cap="none" spc="-38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v</a:t>
            </a:r>
            <a:r>
              <a:rPr kumimoji="0" lang="en-US" sz="2029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astau</a:t>
            </a:r>
            <a:r>
              <a:rPr kumimoji="0" lang="en-US" sz="2029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k</a:t>
            </a:r>
            <a:r>
              <a:rPr kumimoji="0" lang="en-US" sz="2029" b="0" i="0" u="none" strike="noStrike" kern="0" cap="none" spc="-36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s</a:t>
            </a:r>
            <a:r>
              <a:rPr kumimoji="0" lang="en-US" sz="2029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e</a:t>
            </a:r>
            <a:r>
              <a:rPr kumimoji="0" lang="en-US" sz="2029" b="0" i="0" u="none" strike="noStrike" kern="0" cap="none" spc="-38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t</a:t>
            </a:r>
            <a:r>
              <a:rPr kumimoji="0" lang="en-US" sz="2029" b="0" i="0" u="none" strike="noStrike" kern="0" cap="none" spc="-186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sz="2029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tulleet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Freeform 317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EFE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18" name="Picture 10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287000" y="457200"/>
            <a:ext cx="1438275" cy="533400"/>
          </a:xfrm>
          <a:prstGeom prst="rect">
            <a:avLst/>
          </a:prstGeom>
          <a:noFill/>
        </p:spPr>
      </p:pic>
      <p:sp>
        <p:nvSpPr>
          <p:cNvPr id="319" name="Freeform 319"/>
          <p:cNvSpPr/>
          <p:nvPr/>
        </p:nvSpPr>
        <p:spPr>
          <a:xfrm>
            <a:off x="919162" y="2043177"/>
            <a:ext cx="898715" cy="0"/>
          </a:xfrm>
          <a:custGeom>
            <a:avLst/>
            <a:gdLst/>
            <a:ahLst/>
            <a:cxnLst/>
            <a:rect l="0" t="0" r="0" b="0"/>
            <a:pathLst>
              <a:path w="898715">
                <a:moveTo>
                  <a:pt x="0" y="0"/>
                </a:moveTo>
                <a:lnTo>
                  <a:pt x="898715" y="0"/>
                </a:lnTo>
              </a:path>
            </a:pathLst>
          </a:custGeom>
          <a:noFill/>
          <a:ln w="63500" cap="flat" cmpd="sng">
            <a:solidFill>
              <a:srgbClr val="FFA98D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0" name="Rectangle 320"/>
          <p:cNvSpPr/>
          <p:nvPr/>
        </p:nvSpPr>
        <p:spPr>
          <a:xfrm>
            <a:off x="930275" y="1169107"/>
            <a:ext cx="5668733" cy="67630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3979" b="1" i="0" spc="-19" baseline="0" dirty="0">
                <a:solidFill>
                  <a:srgbClr val="06175E"/>
                </a:solidFill>
                <a:latin typeface="Arial"/>
              </a:rPr>
              <a:t>H</a:t>
            </a:r>
            <a:r>
              <a:rPr lang="en-US" sz="3979" b="1" i="0" spc="-35" baseline="0" dirty="0">
                <a:solidFill>
                  <a:srgbClr val="06175E"/>
                </a:solidFill>
                <a:latin typeface="Arial"/>
              </a:rPr>
              <a:t>aava</a:t>
            </a:r>
            <a:r>
              <a:rPr lang="en-US" sz="3979" b="1" i="0" spc="-27" baseline="0" dirty="0">
                <a:solidFill>
                  <a:srgbClr val="06175E"/>
                </a:solidFill>
                <a:latin typeface="Arial"/>
              </a:rPr>
              <a:t>ho</a:t>
            </a:r>
            <a:r>
              <a:rPr lang="en-US" sz="3979" b="1" i="0" spc="0" baseline="0" dirty="0">
                <a:solidFill>
                  <a:srgbClr val="06175E"/>
                </a:solidFill>
                <a:latin typeface="Arial"/>
              </a:rPr>
              <a:t>i</a:t>
            </a:r>
            <a:r>
              <a:rPr lang="en-US" sz="3979" b="1" i="0" spc="-27" baseline="0" dirty="0">
                <a:solidFill>
                  <a:srgbClr val="06175E"/>
                </a:solidFill>
                <a:latin typeface="Arial"/>
              </a:rPr>
              <a:t>don</a:t>
            </a:r>
            <a:r>
              <a:rPr lang="en-US" sz="3979" b="1" i="0" spc="394" baseline="0" dirty="0">
                <a:solidFill>
                  <a:srgbClr val="06175E"/>
                </a:solidFill>
                <a:latin typeface="Arial"/>
              </a:rPr>
              <a:t> </a:t>
            </a:r>
            <a:r>
              <a:rPr lang="en-US" sz="3979" b="1" i="0" spc="0" baseline="0" dirty="0">
                <a:solidFill>
                  <a:srgbClr val="06175E"/>
                </a:solidFill>
                <a:latin typeface="Arial"/>
              </a:rPr>
              <a:t>t</a:t>
            </a:r>
            <a:r>
              <a:rPr lang="en-US" sz="3979" b="1" i="0" spc="-35" baseline="0" dirty="0">
                <a:solidFill>
                  <a:srgbClr val="06175E"/>
                </a:solidFill>
                <a:latin typeface="Arial"/>
              </a:rPr>
              <a:t>a</a:t>
            </a:r>
            <a:r>
              <a:rPr lang="en-US" sz="3979" b="1" i="0" spc="0" baseline="0" dirty="0">
                <a:solidFill>
                  <a:srgbClr val="06175E"/>
                </a:solidFill>
                <a:latin typeface="Arial"/>
              </a:rPr>
              <a:t>r</a:t>
            </a:r>
            <a:r>
              <a:rPr lang="en-US" sz="3979" b="1" i="0" spc="-35" baseline="0" dirty="0">
                <a:solidFill>
                  <a:srgbClr val="06175E"/>
                </a:solidFill>
                <a:latin typeface="Arial"/>
              </a:rPr>
              <a:t>v</a:t>
            </a:r>
            <a:r>
              <a:rPr lang="en-US" sz="3979" b="1" i="0" spc="0" baseline="0" dirty="0">
                <a:solidFill>
                  <a:srgbClr val="06175E"/>
                </a:solidFill>
                <a:latin typeface="Arial"/>
              </a:rPr>
              <a:t>i</a:t>
            </a:r>
            <a:r>
              <a:rPr lang="en-US" sz="3979" b="1" i="0" spc="-35" baseline="0" dirty="0">
                <a:solidFill>
                  <a:srgbClr val="06175E"/>
                </a:solidFill>
                <a:latin typeface="Arial"/>
              </a:rPr>
              <a:t>kkee</a:t>
            </a:r>
            <a:r>
              <a:rPr lang="en-US" sz="3979" b="1" i="0" spc="0" baseline="0" dirty="0">
                <a:solidFill>
                  <a:srgbClr val="06175E"/>
                </a:solidFill>
                <a:latin typeface="Arial"/>
              </a:rPr>
              <a:t>t</a:t>
            </a:r>
          </a:p>
        </p:txBody>
      </p:sp>
      <p:sp>
        <p:nvSpPr>
          <p:cNvPr id="321" name="Rectangle 321"/>
          <p:cNvSpPr/>
          <p:nvPr/>
        </p:nvSpPr>
        <p:spPr>
          <a:xfrm>
            <a:off x="930275" y="2345711"/>
            <a:ext cx="5694697" cy="34494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029" b="0" i="0" spc="567" baseline="0" dirty="0">
                <a:solidFill>
                  <a:srgbClr val="06175E"/>
                </a:solidFill>
                <a:latin typeface="ArialMT"/>
              </a:rPr>
              <a:t>•</a:t>
            </a:r>
            <a:r>
              <a:rPr lang="en-US" sz="2029" b="0" i="0" spc="-79" baseline="0" dirty="0">
                <a:solidFill>
                  <a:srgbClr val="06175E"/>
                </a:solidFill>
                <a:latin typeface="Arial"/>
              </a:rPr>
              <a:t>P</a:t>
            </a:r>
            <a:r>
              <a:rPr lang="en-US" sz="2029" b="0" i="0" spc="0" baseline="0" dirty="0">
                <a:solidFill>
                  <a:srgbClr val="06175E"/>
                </a:solidFill>
                <a:latin typeface="Arial"/>
              </a:rPr>
              <a:t>otilaskohtais</a:t>
            </a:r>
            <a:r>
              <a:rPr lang="en-US" sz="2029" b="0" i="0" spc="-79" baseline="0" dirty="0">
                <a:solidFill>
                  <a:srgbClr val="06175E"/>
                </a:solidFill>
                <a:latin typeface="Arial"/>
              </a:rPr>
              <a:t>e</a:t>
            </a:r>
            <a:r>
              <a:rPr lang="en-US" sz="2029" b="0" i="0" spc="0" baseline="0" dirty="0">
                <a:solidFill>
                  <a:srgbClr val="06175E"/>
                </a:solidFill>
                <a:latin typeface="Arial"/>
              </a:rPr>
              <a:t>t</a:t>
            </a:r>
            <a:r>
              <a:rPr lang="en-US" sz="2029" b="0" i="0" spc="-188" baseline="0" dirty="0">
                <a:solidFill>
                  <a:srgbClr val="06175E"/>
                </a:solidFill>
                <a:latin typeface="Arial"/>
              </a:rPr>
              <a:t> </a:t>
            </a:r>
            <a:r>
              <a:rPr lang="en-US" sz="2029" b="0" i="0" spc="0" baseline="0" dirty="0">
                <a:solidFill>
                  <a:srgbClr val="06175E"/>
                </a:solidFill>
                <a:latin typeface="Arial"/>
              </a:rPr>
              <a:t>haa</a:t>
            </a:r>
            <a:r>
              <a:rPr lang="en-US" sz="2029" b="0" i="0" spc="-44" baseline="0" dirty="0">
                <a:solidFill>
                  <a:srgbClr val="06175E"/>
                </a:solidFill>
                <a:latin typeface="Arial"/>
              </a:rPr>
              <a:t>v</a:t>
            </a:r>
            <a:r>
              <a:rPr lang="en-US" sz="2029" b="0" i="0" spc="0" baseline="0" dirty="0">
                <a:solidFill>
                  <a:srgbClr val="06175E"/>
                </a:solidFill>
                <a:latin typeface="Arial"/>
              </a:rPr>
              <a:t>anhoito</a:t>
            </a:r>
            <a:r>
              <a:rPr lang="en-US" sz="2029" b="0" i="0" spc="-44" baseline="0" dirty="0">
                <a:solidFill>
                  <a:srgbClr val="06175E"/>
                </a:solidFill>
                <a:latin typeface="Arial"/>
              </a:rPr>
              <a:t>v</a:t>
            </a:r>
            <a:r>
              <a:rPr lang="en-US" sz="2029" b="0" i="0" spc="0" baseline="0" dirty="0">
                <a:solidFill>
                  <a:srgbClr val="06175E"/>
                </a:solidFill>
                <a:latin typeface="Arial"/>
              </a:rPr>
              <a:t>älinee</a:t>
            </a:r>
            <a:r>
              <a:rPr lang="en-US" sz="2029" b="0" i="0" spc="-38" baseline="0" dirty="0">
                <a:solidFill>
                  <a:srgbClr val="06175E"/>
                </a:solidFill>
                <a:latin typeface="Arial"/>
              </a:rPr>
              <a:t>t</a:t>
            </a:r>
            <a:r>
              <a:rPr lang="en-US" sz="2029" b="0" i="0" spc="-188" baseline="0" dirty="0">
                <a:solidFill>
                  <a:srgbClr val="06175E"/>
                </a:solidFill>
                <a:latin typeface="Arial"/>
              </a:rPr>
              <a:t> </a:t>
            </a:r>
            <a:r>
              <a:rPr lang="en-US" sz="2029" b="0" i="0" spc="0" baseline="0" dirty="0">
                <a:solidFill>
                  <a:srgbClr val="06175E"/>
                </a:solidFill>
                <a:latin typeface="Arial"/>
              </a:rPr>
              <a:t>ja </a:t>
            </a:r>
            <a:r>
              <a:rPr lang="en-US" sz="2029" b="0" i="0" spc="0" baseline="0" dirty="0">
                <a:solidFill>
                  <a:srgbClr val="06175E"/>
                </a:solidFill>
                <a:latin typeface="ArialMT"/>
              </a:rPr>
              <a:t>–</a:t>
            </a:r>
            <a:r>
              <a:rPr lang="en-US" sz="2029" b="0" i="0" spc="0" baseline="0" dirty="0">
                <a:solidFill>
                  <a:srgbClr val="06175E"/>
                </a:solidFill>
                <a:latin typeface="Arial"/>
              </a:rPr>
              <a:t>tuottee</a:t>
            </a:r>
            <a:r>
              <a:rPr lang="en-US" sz="2029" b="0" i="0" spc="-38" baseline="0" dirty="0">
                <a:solidFill>
                  <a:srgbClr val="06175E"/>
                </a:solidFill>
                <a:latin typeface="Arial"/>
              </a:rPr>
              <a:t>t</a:t>
            </a:r>
            <a:r>
              <a:rPr lang="en-US" sz="2029" b="0" i="0" spc="0" baseline="0" dirty="0">
                <a:solidFill>
                  <a:srgbClr val="06175E"/>
                </a:solidFill>
                <a:latin typeface="Arial"/>
              </a:rPr>
              <a:t>.</a:t>
            </a:r>
          </a:p>
        </p:txBody>
      </p:sp>
      <p:sp>
        <p:nvSpPr>
          <p:cNvPr id="322" name="Rectangle 322"/>
          <p:cNvSpPr/>
          <p:nvPr/>
        </p:nvSpPr>
        <p:spPr>
          <a:xfrm>
            <a:off x="930275" y="2842258"/>
            <a:ext cx="7175051" cy="34452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027" b="0" i="0" spc="567" baseline="0" dirty="0">
                <a:solidFill>
                  <a:srgbClr val="06175E"/>
                </a:solidFill>
                <a:latin typeface="ArialMT"/>
              </a:rPr>
              <a:t>•</a:t>
            </a:r>
            <a:r>
              <a:rPr lang="en-US" sz="2027" b="0" i="0" spc="0" baseline="0" dirty="0">
                <a:solidFill>
                  <a:srgbClr val="06175E"/>
                </a:solidFill>
                <a:latin typeface="Arial"/>
              </a:rPr>
              <a:t>Steriilit</a:t>
            </a:r>
            <a:r>
              <a:rPr lang="en-US" sz="2027" b="0" i="0" spc="-188" baseline="0" dirty="0">
                <a:solidFill>
                  <a:srgbClr val="06175E"/>
                </a:solidFill>
                <a:latin typeface="Arial"/>
              </a:rPr>
              <a:t> </a:t>
            </a:r>
            <a:r>
              <a:rPr lang="en-US" sz="2027" b="0" i="0" spc="0" baseline="0" dirty="0">
                <a:solidFill>
                  <a:srgbClr val="06175E"/>
                </a:solidFill>
                <a:latin typeface="Arial"/>
              </a:rPr>
              <a:t>instru</a:t>
            </a:r>
            <a:r>
              <a:rPr lang="en-US" sz="2027" b="0" i="0" spc="-40" baseline="0" dirty="0">
                <a:solidFill>
                  <a:srgbClr val="06175E"/>
                </a:solidFill>
                <a:latin typeface="Arial"/>
              </a:rPr>
              <a:t>m</a:t>
            </a:r>
            <a:r>
              <a:rPr lang="en-US" sz="2027" b="0" i="0" spc="0" baseline="0" dirty="0">
                <a:solidFill>
                  <a:srgbClr val="06175E"/>
                </a:solidFill>
                <a:latin typeface="Arial"/>
              </a:rPr>
              <a:t>entit</a:t>
            </a:r>
            <a:r>
              <a:rPr lang="en-US" sz="2027" b="0" i="0" spc="-38" baseline="0" dirty="0">
                <a:solidFill>
                  <a:srgbClr val="06175E"/>
                </a:solidFill>
                <a:latin typeface="Arial"/>
              </a:rPr>
              <a:t>,</a:t>
            </a:r>
            <a:r>
              <a:rPr lang="en-US" sz="2027" b="0" i="0" spc="-188" baseline="0" dirty="0">
                <a:solidFill>
                  <a:srgbClr val="06175E"/>
                </a:solidFill>
                <a:latin typeface="Arial"/>
              </a:rPr>
              <a:t> </a:t>
            </a:r>
            <a:r>
              <a:rPr lang="en-US" sz="2027" b="0" i="0" spc="-38" baseline="0" dirty="0">
                <a:solidFill>
                  <a:srgbClr val="06175E"/>
                </a:solidFill>
                <a:latin typeface="Arial"/>
              </a:rPr>
              <a:t>m</a:t>
            </a:r>
            <a:r>
              <a:rPr lang="en-US" sz="2027" b="0" i="0" spc="0" baseline="0" dirty="0">
                <a:solidFill>
                  <a:srgbClr val="06175E"/>
                </a:solidFill>
                <a:latin typeface="Arial"/>
              </a:rPr>
              <a:t>ahdollisuuksien</a:t>
            </a:r>
            <a:r>
              <a:rPr lang="en-US" sz="2027" b="0" i="0" spc="-192" baseline="0" dirty="0">
                <a:solidFill>
                  <a:srgbClr val="06175E"/>
                </a:solidFill>
                <a:latin typeface="Arial"/>
              </a:rPr>
              <a:t> </a:t>
            </a:r>
            <a:r>
              <a:rPr lang="en-US" sz="2027" b="0" i="0" spc="-38" baseline="0" dirty="0">
                <a:solidFill>
                  <a:srgbClr val="06175E"/>
                </a:solidFill>
                <a:latin typeface="Arial"/>
              </a:rPr>
              <a:t>m</a:t>
            </a:r>
            <a:r>
              <a:rPr lang="en-US" sz="2027" b="0" i="0" spc="0" baseline="0" dirty="0">
                <a:solidFill>
                  <a:srgbClr val="06175E"/>
                </a:solidFill>
                <a:latin typeface="Arial"/>
              </a:rPr>
              <a:t>ukaan</a:t>
            </a:r>
            <a:r>
              <a:rPr lang="en-US" sz="2027" b="0" i="0" spc="-188" baseline="0" dirty="0">
                <a:solidFill>
                  <a:srgbClr val="06175E"/>
                </a:solidFill>
                <a:latin typeface="Arial"/>
              </a:rPr>
              <a:t> </a:t>
            </a:r>
            <a:r>
              <a:rPr lang="en-US" sz="2027" b="0" i="0" spc="0" baseline="0" dirty="0">
                <a:solidFill>
                  <a:srgbClr val="06175E"/>
                </a:solidFill>
                <a:latin typeface="Arial"/>
              </a:rPr>
              <a:t>kertakäy</a:t>
            </a:r>
            <a:r>
              <a:rPr lang="en-US" sz="2027" b="0" i="0" spc="-38" baseline="0" dirty="0">
                <a:solidFill>
                  <a:srgbClr val="06175E"/>
                </a:solidFill>
                <a:latin typeface="Arial"/>
              </a:rPr>
              <a:t>tt</a:t>
            </a:r>
            <a:r>
              <a:rPr lang="en-US" sz="2027" b="0" i="0" spc="0" baseline="0" dirty="0">
                <a:solidFill>
                  <a:srgbClr val="06175E"/>
                </a:solidFill>
                <a:latin typeface="Arial"/>
              </a:rPr>
              <a:t>öis</a:t>
            </a:r>
            <a:r>
              <a:rPr lang="en-US" sz="2027" b="0" i="0" spc="-77" baseline="0" dirty="0">
                <a:solidFill>
                  <a:srgbClr val="06175E"/>
                </a:solidFill>
                <a:latin typeface="Arial"/>
              </a:rPr>
              <a:t>e</a:t>
            </a:r>
            <a:r>
              <a:rPr lang="en-US" sz="2027" b="0" i="0" spc="0" baseline="0" dirty="0">
                <a:solidFill>
                  <a:srgbClr val="06175E"/>
                </a:solidFill>
                <a:latin typeface="Arial"/>
              </a:rPr>
              <a:t>t.</a:t>
            </a:r>
          </a:p>
        </p:txBody>
      </p:sp>
      <p:sp>
        <p:nvSpPr>
          <p:cNvPr id="323" name="Rectangle 323"/>
          <p:cNvSpPr/>
          <p:nvPr/>
        </p:nvSpPr>
        <p:spPr>
          <a:xfrm>
            <a:off x="930275" y="3328795"/>
            <a:ext cx="9883120" cy="182267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027" b="0" i="0" spc="567" baseline="0" dirty="0">
                <a:solidFill>
                  <a:srgbClr val="06175E"/>
                </a:solidFill>
                <a:latin typeface="ArialMT"/>
              </a:rPr>
              <a:t>•</a:t>
            </a:r>
            <a:r>
              <a:rPr lang="en-US" sz="2027" b="0" i="0" spc="0" baseline="0" dirty="0">
                <a:solidFill>
                  <a:srgbClr val="06175E"/>
                </a:solidFill>
                <a:latin typeface="Arial"/>
              </a:rPr>
              <a:t>Kerää</a:t>
            </a:r>
            <a:r>
              <a:rPr lang="en-US" sz="2027" b="0" i="0" spc="-115" baseline="0" dirty="0">
                <a:solidFill>
                  <a:srgbClr val="06175E"/>
                </a:solidFill>
                <a:latin typeface="Arial"/>
              </a:rPr>
              <a:t> </a:t>
            </a:r>
            <a:r>
              <a:rPr lang="en-US" sz="2027" b="0" i="0" spc="0" baseline="0" dirty="0">
                <a:solidFill>
                  <a:srgbClr val="06175E"/>
                </a:solidFill>
                <a:latin typeface="Arial"/>
              </a:rPr>
              <a:t>tuotteet</a:t>
            </a:r>
            <a:r>
              <a:rPr lang="en-US" sz="2027" b="0" i="0" spc="-188" baseline="0" dirty="0">
                <a:solidFill>
                  <a:srgbClr val="06175E"/>
                </a:solidFill>
                <a:latin typeface="Arial"/>
              </a:rPr>
              <a:t> </a:t>
            </a:r>
            <a:r>
              <a:rPr lang="en-US" sz="2027" b="0" i="0" spc="-38" baseline="0" dirty="0">
                <a:solidFill>
                  <a:srgbClr val="06175E"/>
                </a:solidFill>
                <a:latin typeface="Arial"/>
              </a:rPr>
              <a:t>v</a:t>
            </a:r>
            <a:r>
              <a:rPr lang="en-US" sz="2027" b="0" i="0" spc="0" baseline="0" dirty="0">
                <a:solidFill>
                  <a:srgbClr val="06175E"/>
                </a:solidFill>
                <a:latin typeface="Arial"/>
              </a:rPr>
              <a:t>al</a:t>
            </a:r>
            <a:r>
              <a:rPr lang="en-US" sz="2027" b="0" i="0" spc="-40" baseline="0" dirty="0">
                <a:solidFill>
                  <a:srgbClr val="06175E"/>
                </a:solidFill>
                <a:latin typeface="Arial"/>
              </a:rPr>
              <a:t>m</a:t>
            </a:r>
            <a:r>
              <a:rPr lang="en-US" sz="2027" b="0" i="0" spc="0" baseline="0" dirty="0">
                <a:solidFill>
                  <a:srgbClr val="06175E"/>
                </a:solidFill>
                <a:latin typeface="Arial"/>
              </a:rPr>
              <a:t>iiksi</a:t>
            </a:r>
            <a:r>
              <a:rPr lang="en-US" sz="2027" b="0" i="0" spc="-113" baseline="0" dirty="0">
                <a:solidFill>
                  <a:srgbClr val="06175E"/>
                </a:solidFill>
                <a:latin typeface="Arial"/>
              </a:rPr>
              <a:t> </a:t>
            </a:r>
            <a:r>
              <a:rPr lang="en-US" sz="2027" b="0" i="0" spc="0" baseline="0" dirty="0">
                <a:solidFill>
                  <a:srgbClr val="06175E"/>
                </a:solidFill>
                <a:latin typeface="Arial"/>
              </a:rPr>
              <a:t>desin</a:t>
            </a:r>
            <a:r>
              <a:rPr lang="en-US" sz="2027" b="0" i="0" spc="-40" baseline="0" dirty="0">
                <a:solidFill>
                  <a:srgbClr val="06175E"/>
                </a:solidFill>
                <a:latin typeface="Arial"/>
              </a:rPr>
              <a:t>f</a:t>
            </a:r>
            <a:r>
              <a:rPr lang="en-US" sz="2027" b="0" i="0" spc="0" baseline="0" dirty="0">
                <a:solidFill>
                  <a:srgbClr val="06175E"/>
                </a:solidFill>
                <a:latin typeface="Arial"/>
              </a:rPr>
              <a:t>ioiduin</a:t>
            </a:r>
            <a:r>
              <a:rPr lang="en-US" sz="2027" b="0" i="0" spc="-115" baseline="0" dirty="0">
                <a:solidFill>
                  <a:srgbClr val="06175E"/>
                </a:solidFill>
                <a:latin typeface="Arial"/>
              </a:rPr>
              <a:t> </a:t>
            </a:r>
            <a:r>
              <a:rPr lang="en-US" sz="2027" b="0" i="0" spc="0" baseline="0" dirty="0">
                <a:solidFill>
                  <a:srgbClr val="06175E"/>
                </a:solidFill>
                <a:latin typeface="Arial"/>
              </a:rPr>
              <a:t>käsin,</a:t>
            </a:r>
            <a:r>
              <a:rPr lang="en-US" sz="2027" b="0" i="0" spc="-188" baseline="0" dirty="0">
                <a:solidFill>
                  <a:srgbClr val="06175E"/>
                </a:solidFill>
                <a:latin typeface="Arial"/>
              </a:rPr>
              <a:t> </a:t>
            </a:r>
            <a:r>
              <a:rPr lang="en-US" sz="2027" b="0" i="0" spc="-38" baseline="0" dirty="0">
                <a:solidFill>
                  <a:srgbClr val="06175E"/>
                </a:solidFill>
                <a:latin typeface="Arial"/>
              </a:rPr>
              <a:t>v</a:t>
            </a:r>
            <a:r>
              <a:rPr lang="en-US" sz="2027" b="0" i="0" spc="0" baseline="0" dirty="0">
                <a:solidFill>
                  <a:srgbClr val="06175E"/>
                </a:solidFill>
                <a:latin typeface="Arial"/>
              </a:rPr>
              <a:t>araa</a:t>
            </a:r>
            <a:r>
              <a:rPr lang="en-US" sz="2027" b="0" i="0" spc="-38" baseline="0" dirty="0">
                <a:solidFill>
                  <a:srgbClr val="06175E"/>
                </a:solidFill>
                <a:latin typeface="Arial"/>
              </a:rPr>
              <a:t> m</a:t>
            </a:r>
            <a:r>
              <a:rPr lang="en-US" sz="2027" b="0" i="0" spc="0" baseline="0" dirty="0">
                <a:solidFill>
                  <a:srgbClr val="06175E"/>
                </a:solidFill>
                <a:latin typeface="Arial"/>
              </a:rPr>
              <a:t>yös</a:t>
            </a:r>
            <a:r>
              <a:rPr lang="en-US" sz="2027" b="0" i="0" spc="-113" baseline="0" dirty="0">
                <a:solidFill>
                  <a:srgbClr val="06175E"/>
                </a:solidFill>
                <a:latin typeface="Arial"/>
              </a:rPr>
              <a:t> </a:t>
            </a:r>
            <a:r>
              <a:rPr lang="en-US" sz="2027" b="0" i="0" spc="0" baseline="0" dirty="0">
                <a:solidFill>
                  <a:srgbClr val="06175E"/>
                </a:solidFill>
                <a:latin typeface="Arial"/>
              </a:rPr>
              <a:t>roska-as</a:t>
            </a:r>
            <a:r>
              <a:rPr lang="en-US" sz="2027" b="0" i="0" spc="-38" baseline="0" dirty="0">
                <a:solidFill>
                  <a:srgbClr val="06175E"/>
                </a:solidFill>
                <a:latin typeface="Arial"/>
              </a:rPr>
              <a:t>t</a:t>
            </a:r>
            <a:r>
              <a:rPr lang="en-US" sz="2027" b="0" i="0" spc="0" baseline="0" dirty="0">
                <a:solidFill>
                  <a:srgbClr val="06175E"/>
                </a:solidFill>
                <a:latin typeface="Arial"/>
              </a:rPr>
              <a:t>ia</a:t>
            </a:r>
            <a:r>
              <a:rPr lang="en-US" sz="2027" b="0" i="0" spc="-190" baseline="0" dirty="0">
                <a:solidFill>
                  <a:srgbClr val="06175E"/>
                </a:solidFill>
                <a:latin typeface="Arial"/>
              </a:rPr>
              <a:t> </a:t>
            </a:r>
            <a:r>
              <a:rPr lang="en-US" sz="2027" b="0" i="0" spc="0" baseline="0" dirty="0">
                <a:solidFill>
                  <a:srgbClr val="06175E"/>
                </a:solidFill>
                <a:latin typeface="Arial"/>
              </a:rPr>
              <a:t>ja</a:t>
            </a:r>
            <a:r>
              <a:rPr lang="en-US" sz="2027" b="0" i="0" spc="-115" baseline="0" dirty="0">
                <a:solidFill>
                  <a:srgbClr val="06175E"/>
                </a:solidFill>
                <a:latin typeface="Arial"/>
              </a:rPr>
              <a:t> </a:t>
            </a:r>
            <a:r>
              <a:rPr lang="en-US" sz="2027" b="0" i="0" spc="0" baseline="0" dirty="0">
                <a:solidFill>
                  <a:srgbClr val="06175E"/>
                </a:solidFill>
                <a:latin typeface="Arial"/>
              </a:rPr>
              <a:t>riskijäteas</a:t>
            </a:r>
            <a:r>
              <a:rPr lang="en-US" sz="2027" b="0" i="0" spc="-38" baseline="0" dirty="0">
                <a:solidFill>
                  <a:srgbClr val="06175E"/>
                </a:solidFill>
                <a:latin typeface="Arial"/>
              </a:rPr>
              <a:t>t</a:t>
            </a:r>
            <a:r>
              <a:rPr lang="en-US" sz="2027" b="0" i="0" spc="0" baseline="0" dirty="0">
                <a:solidFill>
                  <a:srgbClr val="06175E"/>
                </a:solidFill>
                <a:latin typeface="Arial"/>
              </a:rPr>
              <a:t>ia</a:t>
            </a:r>
          </a:p>
          <a:p>
            <a:pPr marL="0">
              <a:lnSpc>
                <a:spcPts val="3904"/>
              </a:lnSpc>
            </a:pPr>
            <a:r>
              <a:rPr lang="en-US" sz="2027" b="0" i="0" spc="567" baseline="0" dirty="0">
                <a:solidFill>
                  <a:srgbClr val="06175E"/>
                </a:solidFill>
                <a:latin typeface="ArialMT"/>
              </a:rPr>
              <a:t>•</a:t>
            </a:r>
            <a:r>
              <a:rPr lang="en-US" sz="2027" b="0" i="0" spc="-263" baseline="0" dirty="0">
                <a:solidFill>
                  <a:srgbClr val="06175E"/>
                </a:solidFill>
                <a:latin typeface="Arial"/>
              </a:rPr>
              <a:t>T</a:t>
            </a:r>
            <a:r>
              <a:rPr lang="en-US" sz="2027" b="0" i="0" spc="0" baseline="0" dirty="0">
                <a:solidFill>
                  <a:srgbClr val="06175E"/>
                </a:solidFill>
                <a:latin typeface="Arial"/>
              </a:rPr>
              <a:t>arkista,</a:t>
            </a:r>
            <a:r>
              <a:rPr lang="en-US" sz="2027" b="0" i="0" spc="-188" baseline="0" dirty="0">
                <a:solidFill>
                  <a:srgbClr val="06175E"/>
                </a:solidFill>
                <a:latin typeface="Arial"/>
              </a:rPr>
              <a:t> </a:t>
            </a:r>
            <a:r>
              <a:rPr lang="en-US" sz="2027" b="0" i="0" spc="0" baseline="0" dirty="0">
                <a:solidFill>
                  <a:srgbClr val="06175E"/>
                </a:solidFill>
                <a:latin typeface="Arial"/>
              </a:rPr>
              <a:t>että</a:t>
            </a:r>
            <a:r>
              <a:rPr lang="en-US" sz="2027" b="0" i="0" spc="-190" baseline="0" dirty="0">
                <a:solidFill>
                  <a:srgbClr val="06175E"/>
                </a:solidFill>
                <a:latin typeface="Arial"/>
              </a:rPr>
              <a:t> </a:t>
            </a:r>
            <a:r>
              <a:rPr lang="en-US" sz="2027" b="0" i="0" spc="0" baseline="0" dirty="0">
                <a:solidFill>
                  <a:srgbClr val="06175E"/>
                </a:solidFill>
                <a:latin typeface="Arial"/>
              </a:rPr>
              <a:t>pakkaus</a:t>
            </a:r>
            <a:r>
              <a:rPr lang="en-US" sz="2027" b="0" i="0" spc="-188" baseline="0" dirty="0">
                <a:solidFill>
                  <a:srgbClr val="06175E"/>
                </a:solidFill>
                <a:latin typeface="Arial"/>
              </a:rPr>
              <a:t> </a:t>
            </a:r>
            <a:r>
              <a:rPr lang="en-US" sz="2027" b="0" i="0" spc="0" baseline="0" dirty="0">
                <a:solidFill>
                  <a:srgbClr val="06175E"/>
                </a:solidFill>
                <a:latin typeface="Arial"/>
              </a:rPr>
              <a:t>on</a:t>
            </a:r>
            <a:r>
              <a:rPr lang="en-US" sz="2027" b="0" i="0" spc="-42" baseline="0" dirty="0">
                <a:solidFill>
                  <a:srgbClr val="06175E"/>
                </a:solidFill>
                <a:latin typeface="Arial"/>
              </a:rPr>
              <a:t> </a:t>
            </a:r>
            <a:r>
              <a:rPr lang="en-US" sz="2027" b="0" i="0" spc="0" baseline="0" dirty="0">
                <a:solidFill>
                  <a:srgbClr val="06175E"/>
                </a:solidFill>
                <a:latin typeface="Arial"/>
              </a:rPr>
              <a:t>ehyt,</a:t>
            </a:r>
            <a:r>
              <a:rPr lang="en-US" sz="2027" b="0" i="0" spc="-188" baseline="0" dirty="0">
                <a:solidFill>
                  <a:srgbClr val="06175E"/>
                </a:solidFill>
                <a:latin typeface="Arial"/>
              </a:rPr>
              <a:t> </a:t>
            </a:r>
            <a:r>
              <a:rPr lang="en-US" sz="2027" b="0" i="0" spc="0" baseline="0" dirty="0">
                <a:solidFill>
                  <a:srgbClr val="06175E"/>
                </a:solidFill>
                <a:latin typeface="Arial"/>
              </a:rPr>
              <a:t>puhdas,</a:t>
            </a:r>
            <a:r>
              <a:rPr lang="en-US" sz="2027" b="0" i="0" spc="-188" baseline="0" dirty="0">
                <a:solidFill>
                  <a:srgbClr val="06175E"/>
                </a:solidFill>
                <a:latin typeface="Arial"/>
              </a:rPr>
              <a:t> </a:t>
            </a:r>
            <a:r>
              <a:rPr lang="en-US" sz="2027" b="0" i="0" spc="0" baseline="0" dirty="0">
                <a:solidFill>
                  <a:srgbClr val="06175E"/>
                </a:solidFill>
                <a:latin typeface="Arial"/>
              </a:rPr>
              <a:t>a</a:t>
            </a:r>
            <a:r>
              <a:rPr lang="en-US" sz="2027" b="0" i="0" spc="-40" baseline="0" dirty="0">
                <a:solidFill>
                  <a:srgbClr val="06175E"/>
                </a:solidFill>
                <a:latin typeface="Arial"/>
              </a:rPr>
              <a:t>v</a:t>
            </a:r>
            <a:r>
              <a:rPr lang="en-US" sz="2027" b="0" i="0" spc="0" baseline="0" dirty="0">
                <a:solidFill>
                  <a:srgbClr val="06175E"/>
                </a:solidFill>
                <a:latin typeface="Arial"/>
              </a:rPr>
              <a:t>aa</a:t>
            </a:r>
            <a:r>
              <a:rPr lang="en-US" sz="2027" b="0" i="0" spc="-42" baseline="0" dirty="0">
                <a:solidFill>
                  <a:srgbClr val="06175E"/>
                </a:solidFill>
                <a:latin typeface="Arial"/>
              </a:rPr>
              <a:t>m</a:t>
            </a:r>
            <a:r>
              <a:rPr lang="en-US" sz="2027" b="0" i="0" spc="0" baseline="0" dirty="0">
                <a:solidFill>
                  <a:srgbClr val="06175E"/>
                </a:solidFill>
                <a:latin typeface="Arial"/>
              </a:rPr>
              <a:t>aton,</a:t>
            </a:r>
            <a:r>
              <a:rPr lang="en-US" sz="2027" b="0" i="0" spc="-113" baseline="0" dirty="0">
                <a:solidFill>
                  <a:srgbClr val="06175E"/>
                </a:solidFill>
                <a:latin typeface="Arial"/>
              </a:rPr>
              <a:t> </a:t>
            </a:r>
            <a:r>
              <a:rPr lang="en-US" sz="2027" b="0" i="0" spc="0" baseline="0" dirty="0">
                <a:solidFill>
                  <a:srgbClr val="06175E"/>
                </a:solidFill>
                <a:latin typeface="Arial"/>
              </a:rPr>
              <a:t>kui</a:t>
            </a:r>
            <a:r>
              <a:rPr lang="en-US" sz="2027" b="0" i="0" spc="-40" baseline="0" dirty="0">
                <a:solidFill>
                  <a:srgbClr val="06175E"/>
                </a:solidFill>
                <a:latin typeface="Arial"/>
              </a:rPr>
              <a:t>v</a:t>
            </a:r>
            <a:r>
              <a:rPr lang="en-US" sz="2027" b="0" i="0" spc="0" baseline="0" dirty="0">
                <a:solidFill>
                  <a:srgbClr val="06175E"/>
                </a:solidFill>
                <a:latin typeface="Arial"/>
              </a:rPr>
              <a:t>a</a:t>
            </a:r>
            <a:r>
              <a:rPr lang="en-US" sz="2027" b="0" i="0" spc="-115" baseline="0" dirty="0">
                <a:solidFill>
                  <a:srgbClr val="06175E"/>
                </a:solidFill>
                <a:latin typeface="Arial"/>
              </a:rPr>
              <a:t> </a:t>
            </a:r>
            <a:r>
              <a:rPr lang="en-US" sz="2027" b="0" i="0" spc="0" baseline="0" dirty="0">
                <a:solidFill>
                  <a:srgbClr val="06175E"/>
                </a:solidFill>
                <a:latin typeface="Arial"/>
              </a:rPr>
              <a:t>ja</a:t>
            </a:r>
            <a:r>
              <a:rPr lang="en-US" sz="2027" b="0" i="0" spc="-40" baseline="0" dirty="0">
                <a:solidFill>
                  <a:srgbClr val="06175E"/>
                </a:solidFill>
                <a:latin typeface="Arial"/>
              </a:rPr>
              <a:t> </a:t>
            </a:r>
            <a:r>
              <a:rPr lang="en-US" sz="2027" b="0" i="0" spc="0" baseline="0" dirty="0">
                <a:solidFill>
                  <a:srgbClr val="06175E"/>
                </a:solidFill>
                <a:latin typeface="Arial"/>
              </a:rPr>
              <a:t>käyttöpäi</a:t>
            </a:r>
            <a:r>
              <a:rPr lang="en-US" sz="2027" b="0" i="0" spc="-38" baseline="0" dirty="0">
                <a:solidFill>
                  <a:srgbClr val="06175E"/>
                </a:solidFill>
                <a:latin typeface="Arial"/>
              </a:rPr>
              <a:t>v</a:t>
            </a:r>
            <a:r>
              <a:rPr lang="en-US" sz="2027" b="0" i="0" spc="0" baseline="0" dirty="0">
                <a:solidFill>
                  <a:srgbClr val="06175E"/>
                </a:solidFill>
                <a:latin typeface="Arial"/>
              </a:rPr>
              <a:t>ä</a:t>
            </a:r>
            <a:r>
              <a:rPr lang="en-US" sz="2027" b="0" i="0" spc="-190" baseline="0" dirty="0">
                <a:solidFill>
                  <a:srgbClr val="06175E"/>
                </a:solidFill>
                <a:latin typeface="Arial"/>
              </a:rPr>
              <a:t> </a:t>
            </a:r>
            <a:r>
              <a:rPr lang="en-US" sz="2027" b="0" i="0" spc="-38" baseline="0" dirty="0">
                <a:solidFill>
                  <a:srgbClr val="06175E"/>
                </a:solidFill>
                <a:latin typeface="Arial"/>
              </a:rPr>
              <a:t>v</a:t>
            </a:r>
            <a:r>
              <a:rPr lang="en-US" sz="2027" b="0" i="0" spc="0" baseline="0" dirty="0">
                <a:solidFill>
                  <a:srgbClr val="06175E"/>
                </a:solidFill>
                <a:latin typeface="Arial"/>
              </a:rPr>
              <a:t>oi</a:t>
            </a:r>
            <a:r>
              <a:rPr lang="en-US" sz="2027" b="0" i="0" spc="-40" baseline="0" dirty="0">
                <a:solidFill>
                  <a:srgbClr val="06175E"/>
                </a:solidFill>
                <a:latin typeface="Arial"/>
              </a:rPr>
              <a:t>m</a:t>
            </a:r>
            <a:r>
              <a:rPr lang="en-US" sz="2027" b="0" i="0" spc="0" baseline="0" dirty="0">
                <a:solidFill>
                  <a:srgbClr val="06175E"/>
                </a:solidFill>
                <a:latin typeface="Arial"/>
              </a:rPr>
              <a:t>assa.</a:t>
            </a:r>
          </a:p>
          <a:p>
            <a:pPr marL="0">
              <a:lnSpc>
                <a:spcPts val="3905"/>
              </a:lnSpc>
            </a:pPr>
            <a:r>
              <a:rPr lang="en-US" sz="2027" b="0" i="0" spc="567" baseline="0" dirty="0">
                <a:solidFill>
                  <a:srgbClr val="06175E"/>
                </a:solidFill>
                <a:latin typeface="ArialMT"/>
              </a:rPr>
              <a:t>•</a:t>
            </a:r>
            <a:r>
              <a:rPr lang="en-US" sz="2027" b="0" i="0" spc="0" baseline="0" dirty="0">
                <a:solidFill>
                  <a:srgbClr val="06175E"/>
                </a:solidFill>
                <a:latin typeface="Arial"/>
              </a:rPr>
              <a:t>Säilytä</a:t>
            </a:r>
            <a:r>
              <a:rPr lang="en-US" sz="2027" b="0" i="0" spc="-190" baseline="0" dirty="0">
                <a:solidFill>
                  <a:srgbClr val="06175E"/>
                </a:solidFill>
                <a:latin typeface="Arial"/>
              </a:rPr>
              <a:t> </a:t>
            </a:r>
            <a:r>
              <a:rPr lang="en-US" sz="2027" b="0" i="0" spc="0" baseline="0" dirty="0">
                <a:solidFill>
                  <a:srgbClr val="06175E"/>
                </a:solidFill>
                <a:latin typeface="Arial"/>
              </a:rPr>
              <a:t>haa</a:t>
            </a:r>
            <a:r>
              <a:rPr lang="en-US" sz="2027" b="0" i="0" spc="-38" baseline="0" dirty="0">
                <a:solidFill>
                  <a:srgbClr val="06175E"/>
                </a:solidFill>
                <a:latin typeface="Arial"/>
              </a:rPr>
              <a:t>v</a:t>
            </a:r>
            <a:r>
              <a:rPr lang="en-US" sz="2027" b="0" i="0" spc="0" baseline="0" dirty="0">
                <a:solidFill>
                  <a:srgbClr val="06175E"/>
                </a:solidFill>
                <a:latin typeface="Arial"/>
              </a:rPr>
              <a:t>ahoitotuott</a:t>
            </a:r>
            <a:r>
              <a:rPr lang="en-US" sz="2027" b="0" i="0" spc="-77" baseline="0" dirty="0">
                <a:solidFill>
                  <a:srgbClr val="06175E"/>
                </a:solidFill>
                <a:latin typeface="Arial"/>
              </a:rPr>
              <a:t>e</a:t>
            </a:r>
            <a:r>
              <a:rPr lang="en-US" sz="2027" b="0" i="0" spc="0" baseline="0" dirty="0">
                <a:solidFill>
                  <a:srgbClr val="06175E"/>
                </a:solidFill>
                <a:latin typeface="Arial"/>
              </a:rPr>
              <a:t>et</a:t>
            </a:r>
            <a:r>
              <a:rPr lang="en-US" sz="2027" b="0" i="0" spc="-188" baseline="0" dirty="0">
                <a:solidFill>
                  <a:srgbClr val="06175E"/>
                </a:solidFill>
                <a:latin typeface="Arial"/>
              </a:rPr>
              <a:t> </a:t>
            </a:r>
            <a:r>
              <a:rPr lang="en-US" sz="2027" b="0" i="0" spc="0" baseline="0" dirty="0">
                <a:solidFill>
                  <a:srgbClr val="06175E"/>
                </a:solidFill>
                <a:latin typeface="Arial"/>
              </a:rPr>
              <a:t>ja</a:t>
            </a:r>
            <a:r>
              <a:rPr lang="en-US" sz="2027" b="0" i="0" spc="-84" baseline="0" dirty="0">
                <a:solidFill>
                  <a:srgbClr val="06175E"/>
                </a:solidFill>
                <a:latin typeface="Arial"/>
              </a:rPr>
              <a:t> </a:t>
            </a:r>
            <a:r>
              <a:rPr lang="en-US" sz="2027" b="0" i="0" spc="0" baseline="0" dirty="0">
                <a:solidFill>
                  <a:srgbClr val="06175E"/>
                </a:solidFill>
                <a:latin typeface="Arial"/>
              </a:rPr>
              <a:t>-</a:t>
            </a:r>
            <a:r>
              <a:rPr lang="en-US" sz="2027" b="0" i="0" spc="-38" baseline="0" dirty="0">
                <a:solidFill>
                  <a:srgbClr val="06175E"/>
                </a:solidFill>
                <a:latin typeface="Arial"/>
              </a:rPr>
              <a:t>v</a:t>
            </a:r>
            <a:r>
              <a:rPr lang="en-US" sz="2027" b="0" i="0" spc="0" baseline="0" dirty="0">
                <a:solidFill>
                  <a:srgbClr val="06175E"/>
                </a:solidFill>
                <a:latin typeface="Arial"/>
              </a:rPr>
              <a:t>älineet</a:t>
            </a:r>
            <a:r>
              <a:rPr lang="en-US" sz="2027" b="0" i="0" spc="-113" baseline="0" dirty="0">
                <a:solidFill>
                  <a:srgbClr val="06175E"/>
                </a:solidFill>
                <a:latin typeface="Arial"/>
              </a:rPr>
              <a:t> </a:t>
            </a:r>
            <a:r>
              <a:rPr lang="en-US" sz="2027" b="0" i="0" spc="0" baseline="0" dirty="0">
                <a:solidFill>
                  <a:srgbClr val="06175E"/>
                </a:solidFill>
                <a:latin typeface="Arial"/>
              </a:rPr>
              <a:t>kui</a:t>
            </a:r>
            <a:r>
              <a:rPr lang="en-US" sz="2027" b="0" i="0" spc="-40" baseline="0" dirty="0">
                <a:solidFill>
                  <a:srgbClr val="06175E"/>
                </a:solidFill>
                <a:latin typeface="Arial"/>
              </a:rPr>
              <a:t>v</a:t>
            </a:r>
            <a:r>
              <a:rPr lang="en-US" sz="2027" b="0" i="0" spc="0" baseline="0" dirty="0">
                <a:solidFill>
                  <a:srgbClr val="06175E"/>
                </a:solidFill>
                <a:latin typeface="Arial"/>
              </a:rPr>
              <a:t>assa</a:t>
            </a:r>
            <a:r>
              <a:rPr lang="en-US" sz="2027" b="0" i="0" spc="-190" baseline="0" dirty="0">
                <a:solidFill>
                  <a:srgbClr val="06175E"/>
                </a:solidFill>
                <a:latin typeface="Arial"/>
              </a:rPr>
              <a:t> </a:t>
            </a:r>
            <a:r>
              <a:rPr lang="en-US" sz="2027" b="0" i="0" spc="0" baseline="0" dirty="0">
                <a:solidFill>
                  <a:srgbClr val="06175E"/>
                </a:solidFill>
                <a:latin typeface="Arial"/>
              </a:rPr>
              <a:t>ja pölyiltä</a:t>
            </a:r>
            <a:r>
              <a:rPr lang="en-US" sz="2027" b="0" i="0" spc="-190" baseline="0" dirty="0">
                <a:solidFill>
                  <a:srgbClr val="06175E"/>
                </a:solidFill>
                <a:latin typeface="Arial"/>
              </a:rPr>
              <a:t> </a:t>
            </a:r>
            <a:r>
              <a:rPr lang="en-US" sz="2027" b="0" i="0" spc="0" baseline="0" dirty="0">
                <a:solidFill>
                  <a:srgbClr val="06175E"/>
                </a:solidFill>
                <a:latin typeface="Arial"/>
              </a:rPr>
              <a:t>suojassa</a:t>
            </a:r>
            <a:r>
              <a:rPr lang="en-US" sz="2027" b="0" i="0" spc="-190" baseline="0" dirty="0">
                <a:solidFill>
                  <a:srgbClr val="06175E"/>
                </a:solidFill>
                <a:latin typeface="Arial"/>
              </a:rPr>
              <a:t> </a:t>
            </a:r>
            <a:r>
              <a:rPr lang="en-US" sz="2027" b="0" i="0" spc="0" baseline="0" dirty="0">
                <a:solidFill>
                  <a:srgbClr val="06175E"/>
                </a:solidFill>
                <a:latin typeface="Arial"/>
              </a:rPr>
              <a:t>ole</a:t>
            </a:r>
            <a:r>
              <a:rPr lang="en-US" sz="2027" b="0" i="0" spc="-42" baseline="0" dirty="0">
                <a:solidFill>
                  <a:srgbClr val="06175E"/>
                </a:solidFill>
                <a:latin typeface="Arial"/>
              </a:rPr>
              <a:t>v</a:t>
            </a:r>
            <a:r>
              <a:rPr lang="en-US" sz="2027" b="0" i="0" spc="0" baseline="0" dirty="0">
                <a:solidFill>
                  <a:srgbClr val="06175E"/>
                </a:solidFill>
                <a:latin typeface="Arial"/>
              </a:rPr>
              <a:t>assa</a:t>
            </a:r>
            <a:r>
              <a:rPr lang="en-US" sz="2027" b="0" i="0" spc="-190" baseline="0" dirty="0">
                <a:solidFill>
                  <a:srgbClr val="06175E"/>
                </a:solidFill>
                <a:latin typeface="Arial"/>
              </a:rPr>
              <a:t> </a:t>
            </a:r>
            <a:r>
              <a:rPr lang="en-US" sz="2027" b="0" i="0" spc="0" baseline="0" dirty="0">
                <a:solidFill>
                  <a:srgbClr val="06175E"/>
                </a:solidFill>
                <a:latin typeface="Arial"/>
              </a:rPr>
              <a:t>paikassa.</a:t>
            </a:r>
          </a:p>
          <a:p>
            <a:pPr marL="0">
              <a:lnSpc>
                <a:spcPts val="3828"/>
              </a:lnSpc>
            </a:pPr>
            <a:r>
              <a:rPr lang="en-US" sz="2027" b="0" i="0" spc="567" baseline="0" dirty="0">
                <a:solidFill>
                  <a:srgbClr val="06175E"/>
                </a:solidFill>
                <a:latin typeface="ArialMT"/>
              </a:rPr>
              <a:t>•</a:t>
            </a:r>
            <a:r>
              <a:rPr lang="en-US" sz="2027" b="0" i="0" spc="-263" baseline="0" dirty="0">
                <a:solidFill>
                  <a:srgbClr val="06175E"/>
                </a:solidFill>
                <a:latin typeface="Arial"/>
              </a:rPr>
              <a:t>T</a:t>
            </a:r>
            <a:r>
              <a:rPr lang="en-US" sz="2027" b="0" i="0" spc="0" baseline="0" dirty="0">
                <a:solidFill>
                  <a:srgbClr val="06175E"/>
                </a:solidFill>
                <a:latin typeface="Arial"/>
              </a:rPr>
              <a:t>ar</a:t>
            </a:r>
            <a:r>
              <a:rPr lang="en-US" sz="2027" b="0" i="0" spc="-40" baseline="0" dirty="0">
                <a:solidFill>
                  <a:srgbClr val="06175E"/>
                </a:solidFill>
                <a:latin typeface="Arial"/>
              </a:rPr>
              <a:t>v</a:t>
            </a:r>
            <a:r>
              <a:rPr lang="en-US" sz="2027" b="0" i="0" spc="0" baseline="0" dirty="0">
                <a:solidFill>
                  <a:srgbClr val="06175E"/>
                </a:solidFill>
                <a:latin typeface="Arial"/>
              </a:rPr>
              <a:t>itta</a:t>
            </a:r>
            <a:r>
              <a:rPr lang="en-US" sz="2027" b="0" i="0" spc="-40" baseline="0" dirty="0">
                <a:solidFill>
                  <a:srgbClr val="06175E"/>
                </a:solidFill>
                <a:latin typeface="Arial"/>
              </a:rPr>
              <a:t>v</a:t>
            </a:r>
            <a:r>
              <a:rPr lang="en-US" sz="2027" b="0" i="0" spc="0" baseline="0" dirty="0">
                <a:solidFill>
                  <a:srgbClr val="06175E"/>
                </a:solidFill>
                <a:latin typeface="Arial"/>
              </a:rPr>
              <a:t>at</a:t>
            </a:r>
            <a:r>
              <a:rPr lang="en-US" sz="2027" b="0" i="0" spc="-113" baseline="0" dirty="0">
                <a:solidFill>
                  <a:srgbClr val="06175E"/>
                </a:solidFill>
                <a:latin typeface="Arial"/>
              </a:rPr>
              <a:t> </a:t>
            </a:r>
            <a:r>
              <a:rPr lang="en-US" sz="2027" b="0" i="0" spc="0" baseline="0" dirty="0">
                <a:solidFill>
                  <a:srgbClr val="06175E"/>
                </a:solidFill>
                <a:latin typeface="Arial"/>
              </a:rPr>
              <a:t>suojai</a:t>
            </a:r>
            <a:r>
              <a:rPr lang="en-US" sz="2027" b="0" i="0" spc="-38" baseline="0" dirty="0">
                <a:solidFill>
                  <a:srgbClr val="06175E"/>
                </a:solidFill>
                <a:latin typeface="Arial"/>
              </a:rPr>
              <a:t>m</a:t>
            </a:r>
            <a:r>
              <a:rPr lang="en-US" sz="2027" b="0" i="0" spc="0" baseline="0" dirty="0">
                <a:solidFill>
                  <a:srgbClr val="06175E"/>
                </a:solidFill>
                <a:latin typeface="Arial"/>
              </a:rPr>
              <a:t>et </a:t>
            </a:r>
          </a:p>
        </p:txBody>
      </p:sp>
      <p:sp>
        <p:nvSpPr>
          <p:cNvPr id="324" name="Rectangle 324"/>
          <p:cNvSpPr/>
          <p:nvPr/>
        </p:nvSpPr>
        <p:spPr>
          <a:xfrm>
            <a:off x="930275" y="6345909"/>
            <a:ext cx="150517" cy="17884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052" b="0" i="0" spc="0" baseline="0" dirty="0">
                <a:solidFill>
                  <a:srgbClr val="888686"/>
                </a:solidFill>
                <a:latin typeface="Arial"/>
              </a:rPr>
              <a:t>20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Freeform 325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EFE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26" name="Picture 10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287000" y="457200"/>
            <a:ext cx="1438275" cy="533400"/>
          </a:xfrm>
          <a:prstGeom prst="rect">
            <a:avLst/>
          </a:prstGeom>
          <a:noFill/>
        </p:spPr>
      </p:pic>
      <p:sp>
        <p:nvSpPr>
          <p:cNvPr id="327" name="Freeform 327"/>
          <p:cNvSpPr/>
          <p:nvPr/>
        </p:nvSpPr>
        <p:spPr>
          <a:xfrm>
            <a:off x="6172200" y="2105025"/>
            <a:ext cx="5181600" cy="4067175"/>
          </a:xfrm>
          <a:custGeom>
            <a:avLst/>
            <a:gdLst/>
            <a:ahLst/>
            <a:cxnLst/>
            <a:rect l="0" t="0" r="0" b="0"/>
            <a:pathLst>
              <a:path w="5181600" h="4067175">
                <a:moveTo>
                  <a:pt x="0" y="4067175"/>
                </a:moveTo>
                <a:lnTo>
                  <a:pt x="5181600" y="4067175"/>
                </a:lnTo>
                <a:lnTo>
                  <a:pt x="5181600" y="0"/>
                </a:lnTo>
                <a:lnTo>
                  <a:pt x="0" y="0"/>
                </a:lnTo>
                <a:lnTo>
                  <a:pt x="0" y="4067175"/>
                </a:lnTo>
                <a:close/>
              </a:path>
            </a:pathLst>
          </a:custGeom>
          <a:solidFill>
            <a:srgbClr val="EFF2F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8" name="Freeform 328"/>
          <p:cNvSpPr/>
          <p:nvPr/>
        </p:nvSpPr>
        <p:spPr>
          <a:xfrm>
            <a:off x="838200" y="2105025"/>
            <a:ext cx="5257800" cy="4067175"/>
          </a:xfrm>
          <a:custGeom>
            <a:avLst/>
            <a:gdLst/>
            <a:ahLst/>
            <a:cxnLst/>
            <a:rect l="0" t="0" r="0" b="0"/>
            <a:pathLst>
              <a:path w="5257800" h="4067175">
                <a:moveTo>
                  <a:pt x="0" y="4067175"/>
                </a:moveTo>
                <a:lnTo>
                  <a:pt x="5257800" y="4067175"/>
                </a:lnTo>
                <a:lnTo>
                  <a:pt x="5257800" y="0"/>
                </a:lnTo>
                <a:lnTo>
                  <a:pt x="0" y="0"/>
                </a:lnTo>
                <a:lnTo>
                  <a:pt x="0" y="4067175"/>
                </a:lnTo>
                <a:close/>
              </a:path>
            </a:pathLst>
          </a:custGeom>
          <a:solidFill>
            <a:srgbClr val="FDEEE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29" name="Picture 329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428625"/>
            <a:ext cx="9163050" cy="1485900"/>
          </a:xfrm>
          <a:prstGeom prst="rect">
            <a:avLst/>
          </a:prstGeom>
          <a:noFill/>
        </p:spPr>
      </p:pic>
      <p:sp>
        <p:nvSpPr>
          <p:cNvPr id="330" name="Rectangle 330"/>
          <p:cNvSpPr/>
          <p:nvPr/>
        </p:nvSpPr>
        <p:spPr>
          <a:xfrm>
            <a:off x="6393179" y="2246016"/>
            <a:ext cx="2891247" cy="40867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4" b="0" i="0" u="none" strike="noStrike" kern="0" cap="none" spc="-12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U</a:t>
            </a:r>
            <a:r>
              <a:rPr kumimoji="0" lang="en-US" sz="2404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us</a:t>
            </a:r>
            <a:r>
              <a:rPr kumimoji="0" lang="en-US" sz="2404" b="0" i="0" u="none" strike="noStrike" kern="0" cap="none" spc="-12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i</a:t>
            </a:r>
            <a:r>
              <a:rPr kumimoji="0" lang="en-US" sz="2404" b="0" i="0" u="none" strike="noStrike" kern="0" cap="none" spc="-62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e</a:t>
            </a:r>
            <a:r>
              <a:rPr kumimoji="0" lang="en-US" sz="2404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n s</a:t>
            </a:r>
            <a:r>
              <a:rPr kumimoji="0" lang="en-US" sz="2404" b="0" i="0" u="none" strike="noStrike" kern="0" cap="none" spc="-12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i</a:t>
            </a:r>
            <a:r>
              <a:rPr kumimoji="0" lang="en-US" sz="2404" b="0" i="0" u="none" strike="noStrike" kern="0" cap="none" spc="-62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do</a:t>
            </a:r>
            <a:r>
              <a:rPr kumimoji="0" lang="en-US" sz="2404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st</a:t>
            </a:r>
            <a:r>
              <a:rPr kumimoji="0" lang="en-US" sz="2404" b="0" i="0" u="none" strike="noStrike" kern="0" cap="none" spc="-57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e</a:t>
            </a:r>
            <a:r>
              <a:rPr kumimoji="0" lang="en-US" sz="2404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n</a:t>
            </a:r>
            <a:r>
              <a:rPr kumimoji="0" lang="en-US" sz="2404" b="0" i="0" u="none" strike="noStrike" kern="0" cap="none" spc="153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sz="2404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l</a:t>
            </a:r>
            <a:r>
              <a:rPr kumimoji="0" lang="en-US" sz="2404" b="0" i="0" u="none" strike="noStrike" kern="0" cap="none" spc="-62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a</a:t>
            </a:r>
            <a:r>
              <a:rPr kumimoji="0" lang="en-US" sz="2404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itto</a:t>
            </a:r>
          </a:p>
        </p:txBody>
      </p:sp>
      <p:sp>
        <p:nvSpPr>
          <p:cNvPr id="331" name="Rectangle 331"/>
          <p:cNvSpPr/>
          <p:nvPr/>
        </p:nvSpPr>
        <p:spPr>
          <a:xfrm>
            <a:off x="6393179" y="3242130"/>
            <a:ext cx="3223310" cy="26805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77" b="0" i="0" u="none" strike="noStrike" kern="0" cap="none" spc="-14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D</a:t>
            </a:r>
            <a:r>
              <a:rPr kumimoji="0" lang="en-US" sz="1577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esi</a:t>
            </a:r>
            <a:r>
              <a:rPr kumimoji="0" lang="en-US" sz="1577" b="0" i="0" u="none" strike="noStrike" kern="0" cap="none" spc="-52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n</a:t>
            </a:r>
            <a:r>
              <a:rPr kumimoji="0" lang="en-US" sz="1577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fioi</a:t>
            </a:r>
            <a:r>
              <a:rPr kumimoji="0" lang="en-US" sz="1577" b="0" i="0" u="none" strike="noStrike" kern="0" cap="none" spc="-63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sz="1577" b="0" i="0" u="none" strike="noStrike" kern="0" cap="none" spc="-39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k</a:t>
            </a:r>
            <a:r>
              <a:rPr kumimoji="0" lang="en-US" sz="1577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ä</a:t>
            </a:r>
            <a:r>
              <a:rPr kumimoji="0" lang="en-US" sz="1577" b="0" i="0" u="none" strike="noStrike" kern="0" cap="none" spc="-52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d</a:t>
            </a:r>
            <a:r>
              <a:rPr kumimoji="0" lang="en-US" sz="1577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et.</a:t>
            </a:r>
            <a:r>
              <a:rPr kumimoji="0" lang="en-US" sz="1577" b="0" i="0" u="none" strike="noStrike" kern="0" cap="none" spc="159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sz="1577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Laita</a:t>
            </a:r>
            <a:r>
              <a:rPr kumimoji="0" lang="en-US" sz="1577" b="0" i="0" u="none" strike="noStrike" kern="0" cap="none" spc="-63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sz="1577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s</a:t>
            </a:r>
            <a:r>
              <a:rPr kumimoji="0" lang="en-US" sz="1577" b="0" i="0" u="none" strike="noStrike" kern="0" cap="none" spc="-52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u</a:t>
            </a:r>
            <a:r>
              <a:rPr kumimoji="0" lang="en-US" sz="1577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o</a:t>
            </a:r>
            <a:r>
              <a:rPr kumimoji="0" lang="en-US" sz="1577" b="0" i="0" u="none" strike="noStrike" kern="0" cap="none" spc="-5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j</a:t>
            </a:r>
            <a:r>
              <a:rPr kumimoji="0" lang="en-US" sz="1577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a</a:t>
            </a:r>
            <a:r>
              <a:rPr kumimoji="0" lang="en-US" sz="1577" b="0" i="0" u="none" strike="noStrike" kern="0" cap="none" spc="-39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k</a:t>
            </a:r>
            <a:r>
              <a:rPr kumimoji="0" lang="en-US" sz="1577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äsi</a:t>
            </a:r>
            <a:r>
              <a:rPr kumimoji="0" lang="en-US" sz="1577" b="0" i="0" u="none" strike="noStrike" kern="0" cap="none" spc="-52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n</a:t>
            </a:r>
            <a:r>
              <a:rPr kumimoji="0" lang="en-US" sz="1577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eet.</a:t>
            </a:r>
          </a:p>
        </p:txBody>
      </p:sp>
      <p:sp>
        <p:nvSpPr>
          <p:cNvPr id="332" name="Rectangle 332"/>
          <p:cNvSpPr/>
          <p:nvPr/>
        </p:nvSpPr>
        <p:spPr>
          <a:xfrm>
            <a:off x="6393179" y="3661738"/>
            <a:ext cx="3109716" cy="26805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77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P</a:t>
            </a:r>
            <a:r>
              <a:rPr kumimoji="0" lang="en-US" sz="1577" b="0" i="0" u="none" strike="noStrike" kern="0" cap="none" spc="-53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u</a:t>
            </a:r>
            <a:r>
              <a:rPr kumimoji="0" lang="en-US" sz="1577" b="0" i="0" u="none" strike="noStrike" kern="0" cap="none" spc="-52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hd</a:t>
            </a:r>
            <a:r>
              <a:rPr kumimoji="0" lang="en-US" sz="1577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ista</a:t>
            </a:r>
            <a:r>
              <a:rPr kumimoji="0" lang="en-US" sz="1577" b="0" i="0" u="none" strike="noStrike" kern="0" cap="none" spc="159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sz="1577" b="0" i="0" u="none" strike="noStrike" kern="0" cap="none" spc="-52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h</a:t>
            </a:r>
            <a:r>
              <a:rPr kumimoji="0" lang="en-US" sz="1577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aava, </a:t>
            </a:r>
            <a:r>
              <a:rPr kumimoji="0" lang="en-US" sz="1577" b="0" i="0" u="none" strike="noStrike" kern="0" cap="none" spc="-5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j</a:t>
            </a:r>
            <a:r>
              <a:rPr kumimoji="0" lang="en-US" sz="1577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os se</a:t>
            </a:r>
            <a:r>
              <a:rPr kumimoji="0" lang="en-US" sz="1577" b="0" i="0" u="none" strike="noStrike" kern="0" cap="none" spc="-63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sz="1577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o</a:t>
            </a:r>
            <a:r>
              <a:rPr kumimoji="0" lang="en-US" sz="1577" b="0" i="0" u="none" strike="noStrike" kern="0" cap="none" spc="-52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n</a:t>
            </a:r>
            <a:r>
              <a:rPr kumimoji="0" lang="en-US" sz="1577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 tar</a:t>
            </a:r>
            <a:r>
              <a:rPr kumimoji="0" lang="en-US" sz="1577" b="0" i="0" u="none" strike="noStrike" kern="0" cap="none" spc="-52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p</a:t>
            </a:r>
            <a:r>
              <a:rPr kumimoji="0" lang="en-US" sz="1577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ee</a:t>
            </a:r>
            <a:r>
              <a:rPr kumimoji="0" lang="en-US" sz="1577" b="0" i="0" u="none" strike="noStrike" kern="0" cap="none" spc="-52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n</a:t>
            </a:r>
            <a:r>
              <a:rPr kumimoji="0" lang="en-US" sz="1577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.</a:t>
            </a:r>
          </a:p>
        </p:txBody>
      </p:sp>
      <p:sp>
        <p:nvSpPr>
          <p:cNvPr id="333" name="Rectangle 333"/>
          <p:cNvSpPr/>
          <p:nvPr/>
        </p:nvSpPr>
        <p:spPr>
          <a:xfrm>
            <a:off x="6393179" y="4081473"/>
            <a:ext cx="4230832" cy="55418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77" b="0" i="0" u="none" strike="noStrike" kern="0" cap="none" spc="-26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O</a:t>
            </a:r>
            <a:r>
              <a:rPr kumimoji="0" lang="en-US" sz="1577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ta s</a:t>
            </a:r>
            <a:r>
              <a:rPr kumimoji="0" lang="en-US" sz="1577" b="0" i="0" u="none" strike="noStrike" kern="0" cap="none" spc="-52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u</a:t>
            </a:r>
            <a:r>
              <a:rPr kumimoji="0" lang="en-US" sz="1577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o</a:t>
            </a:r>
            <a:r>
              <a:rPr kumimoji="0" lang="en-US" sz="1577" b="0" i="0" u="none" strike="noStrike" kern="0" cap="none" spc="-5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j</a:t>
            </a:r>
            <a:r>
              <a:rPr kumimoji="0" lang="en-US" sz="1577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a</a:t>
            </a:r>
            <a:r>
              <a:rPr kumimoji="0" lang="en-US" sz="1577" b="0" i="0" u="none" strike="noStrike" kern="0" cap="none" spc="-39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k</a:t>
            </a:r>
            <a:r>
              <a:rPr kumimoji="0" lang="en-US" sz="1577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äsi</a:t>
            </a:r>
            <a:r>
              <a:rPr kumimoji="0" lang="en-US" sz="1577" b="0" i="0" u="none" strike="noStrike" kern="0" cap="none" spc="-52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n</a:t>
            </a:r>
            <a:r>
              <a:rPr kumimoji="0" lang="en-US" sz="1577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eet</a:t>
            </a:r>
            <a:r>
              <a:rPr kumimoji="0" lang="en-US" sz="1577" b="0" i="0" u="none" strike="noStrike" kern="0" cap="none" spc="159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sz="1577" b="0" i="0" u="none" strike="noStrike" kern="0" cap="none" spc="-52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p</a:t>
            </a:r>
            <a:r>
              <a:rPr kumimoji="0" lang="en-US" sz="1577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ois </a:t>
            </a:r>
            <a:r>
              <a:rPr kumimoji="0" lang="en-US" sz="1577" b="0" i="0" u="none" strike="noStrike" kern="0" cap="none" spc="-5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j</a:t>
            </a:r>
            <a:r>
              <a:rPr kumimoji="0" lang="en-US" sz="1577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a </a:t>
            </a:r>
            <a:r>
              <a:rPr kumimoji="0" lang="en-US" sz="1577" b="0" i="0" u="none" strike="noStrike" kern="0" cap="none" spc="-52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d</a:t>
            </a:r>
            <a:r>
              <a:rPr kumimoji="0" lang="en-US" sz="1577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esi</a:t>
            </a:r>
            <a:r>
              <a:rPr kumimoji="0" lang="en-US" sz="1577" b="0" i="0" u="none" strike="noStrike" kern="0" cap="none" spc="-52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n</a:t>
            </a:r>
            <a:r>
              <a:rPr kumimoji="0" lang="en-US" sz="1577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fioi </a:t>
            </a:r>
            <a:r>
              <a:rPr kumimoji="0" lang="en-US" sz="1577" b="0" i="0" u="none" strike="noStrike" kern="0" cap="none" spc="-39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k</a:t>
            </a:r>
            <a:r>
              <a:rPr kumimoji="0" lang="en-US" sz="1577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ä</a:t>
            </a:r>
            <a:r>
              <a:rPr kumimoji="0" lang="en-US" sz="1577" b="0" i="0" u="none" strike="noStrike" kern="0" cap="none" spc="-52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d</a:t>
            </a:r>
            <a:r>
              <a:rPr kumimoji="0" lang="en-US" sz="1577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et. Laita </a:t>
            </a:r>
          </a:p>
          <a:p>
            <a:pPr marL="0" marR="0" lvl="0" indent="0" defTabSz="914400" eaLnBrk="1" fontAlgn="auto" latinLnBrk="0" hangingPunct="1">
              <a:lnSpc>
                <a:spcPts val="225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77" b="0" i="0" u="none" strike="noStrike" kern="0" cap="none" spc="-52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uud</a:t>
            </a:r>
            <a:r>
              <a:rPr kumimoji="0" lang="en-US" sz="1577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e</a:t>
            </a:r>
            <a:r>
              <a:rPr kumimoji="0" lang="en-US" sz="1577" b="0" i="0" u="none" strike="noStrike" kern="0" cap="none" spc="614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t</a:t>
            </a:r>
            <a:r>
              <a:rPr kumimoji="0" lang="en-US" sz="1577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s</a:t>
            </a:r>
            <a:r>
              <a:rPr kumimoji="0" lang="en-US" sz="1577" b="0" i="0" u="none" strike="noStrike" kern="0" cap="none" spc="-52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u</a:t>
            </a:r>
            <a:r>
              <a:rPr kumimoji="0" lang="en-US" sz="1577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o</a:t>
            </a:r>
            <a:r>
              <a:rPr kumimoji="0" lang="en-US" sz="1577" b="0" i="0" u="none" strike="noStrike" kern="0" cap="none" spc="-5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j</a:t>
            </a:r>
            <a:r>
              <a:rPr kumimoji="0" lang="en-US" sz="1577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a</a:t>
            </a:r>
            <a:r>
              <a:rPr kumimoji="0" lang="en-US" sz="1577" b="0" i="0" u="none" strike="noStrike" kern="0" cap="none" spc="-39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k</a:t>
            </a:r>
            <a:r>
              <a:rPr kumimoji="0" lang="en-US" sz="1577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äsi</a:t>
            </a:r>
            <a:r>
              <a:rPr kumimoji="0" lang="en-US" sz="1577" b="0" i="0" u="none" strike="noStrike" kern="0" cap="none" spc="-52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n</a:t>
            </a:r>
            <a:r>
              <a:rPr kumimoji="0" lang="en-US" sz="1577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eet.</a:t>
            </a:r>
          </a:p>
        </p:txBody>
      </p:sp>
      <p:sp>
        <p:nvSpPr>
          <p:cNvPr id="334" name="Rectangle 334"/>
          <p:cNvSpPr/>
          <p:nvPr/>
        </p:nvSpPr>
        <p:spPr>
          <a:xfrm>
            <a:off x="6393179" y="4787339"/>
            <a:ext cx="2157889" cy="26805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77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Laita</a:t>
            </a:r>
            <a:r>
              <a:rPr kumimoji="0" lang="en-US" sz="1577" b="0" i="0" u="none" strike="noStrike" kern="0" cap="none" spc="-63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sz="1577" b="0" i="0" u="none" strike="noStrike" kern="0" cap="none" spc="-52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uud</a:t>
            </a:r>
            <a:r>
              <a:rPr kumimoji="0" lang="en-US" sz="1577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et</a:t>
            </a:r>
            <a:r>
              <a:rPr kumimoji="0" lang="en-US" sz="1577" b="0" i="0" u="none" strike="noStrike" kern="0" cap="none" spc="159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sz="1577" b="0" i="0" u="none" strike="noStrike" kern="0" cap="none" spc="-52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h</a:t>
            </a:r>
            <a:r>
              <a:rPr kumimoji="0" lang="en-US" sz="1577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aavasiteet.</a:t>
            </a:r>
          </a:p>
        </p:txBody>
      </p:sp>
      <p:sp>
        <p:nvSpPr>
          <p:cNvPr id="335" name="Rectangle 335"/>
          <p:cNvSpPr/>
          <p:nvPr/>
        </p:nvSpPr>
        <p:spPr>
          <a:xfrm>
            <a:off x="6393179" y="5207074"/>
            <a:ext cx="3660457" cy="26805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77" b="0" i="0" u="none" strike="noStrike" kern="0" cap="none" spc="-26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O</a:t>
            </a:r>
            <a:r>
              <a:rPr kumimoji="0" lang="en-US" sz="1577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ta s</a:t>
            </a:r>
            <a:r>
              <a:rPr kumimoji="0" lang="en-US" sz="1577" b="0" i="0" u="none" strike="noStrike" kern="0" cap="none" spc="-52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u</a:t>
            </a:r>
            <a:r>
              <a:rPr kumimoji="0" lang="en-US" sz="1577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o</a:t>
            </a:r>
            <a:r>
              <a:rPr kumimoji="0" lang="en-US" sz="1577" b="0" i="0" u="none" strike="noStrike" kern="0" cap="none" spc="-5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j</a:t>
            </a:r>
            <a:r>
              <a:rPr kumimoji="0" lang="en-US" sz="1577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a</a:t>
            </a:r>
            <a:r>
              <a:rPr kumimoji="0" lang="en-US" sz="1577" b="0" i="0" u="none" strike="noStrike" kern="0" cap="none" spc="-39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k</a:t>
            </a:r>
            <a:r>
              <a:rPr kumimoji="0" lang="en-US" sz="1577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äsi</a:t>
            </a:r>
            <a:r>
              <a:rPr kumimoji="0" lang="en-US" sz="1577" b="0" i="0" u="none" strike="noStrike" kern="0" cap="none" spc="-52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n</a:t>
            </a:r>
            <a:r>
              <a:rPr kumimoji="0" lang="en-US" sz="1577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eet</a:t>
            </a:r>
            <a:r>
              <a:rPr kumimoji="0" lang="en-US" sz="1577" b="0" i="0" u="none" strike="noStrike" kern="0" cap="none" spc="159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sz="1577" b="0" i="0" u="none" strike="noStrike" kern="0" cap="none" spc="-52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p</a:t>
            </a:r>
            <a:r>
              <a:rPr kumimoji="0" lang="en-US" sz="1577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ois </a:t>
            </a:r>
            <a:r>
              <a:rPr kumimoji="0" lang="en-US" sz="1577" b="0" i="0" u="none" strike="noStrike" kern="0" cap="none" spc="-5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j</a:t>
            </a:r>
            <a:r>
              <a:rPr kumimoji="0" lang="en-US" sz="1577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a </a:t>
            </a:r>
            <a:r>
              <a:rPr kumimoji="0" lang="en-US" sz="1577" b="0" i="0" u="none" strike="noStrike" kern="0" cap="none" spc="-52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d</a:t>
            </a:r>
            <a:r>
              <a:rPr kumimoji="0" lang="en-US" sz="1577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esi</a:t>
            </a:r>
            <a:r>
              <a:rPr kumimoji="0" lang="en-US" sz="1577" b="0" i="0" u="none" strike="noStrike" kern="0" cap="none" spc="-52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n</a:t>
            </a:r>
            <a:r>
              <a:rPr kumimoji="0" lang="en-US" sz="1577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fioi </a:t>
            </a:r>
            <a:r>
              <a:rPr kumimoji="0" lang="en-US" sz="1577" b="0" i="0" u="none" strike="noStrike" kern="0" cap="none" spc="-39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k</a:t>
            </a:r>
            <a:r>
              <a:rPr kumimoji="0" lang="en-US" sz="1577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ä</a:t>
            </a:r>
            <a:r>
              <a:rPr kumimoji="0" lang="en-US" sz="1577" b="0" i="0" u="none" strike="noStrike" kern="0" cap="none" spc="-52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d</a:t>
            </a:r>
            <a:r>
              <a:rPr kumimoji="0" lang="en-US" sz="1577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et.</a:t>
            </a:r>
          </a:p>
        </p:txBody>
      </p:sp>
      <p:sp>
        <p:nvSpPr>
          <p:cNvPr id="336" name="Rectangle 336"/>
          <p:cNvSpPr/>
          <p:nvPr/>
        </p:nvSpPr>
        <p:spPr>
          <a:xfrm>
            <a:off x="930275" y="6345909"/>
            <a:ext cx="150517" cy="17884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2" b="0" i="0" u="none" strike="noStrike" kern="0" cap="none" spc="0" normalizeH="0" baseline="0" noProof="0" dirty="0">
                <a:ln>
                  <a:noFill/>
                </a:ln>
                <a:solidFill>
                  <a:srgbClr val="888686"/>
                </a:solidFill>
                <a:effectLst/>
                <a:uLnTx/>
                <a:uFillTx/>
                <a:latin typeface="Arial"/>
              </a:rPr>
              <a:t>21</a:t>
            </a:r>
          </a:p>
        </p:txBody>
      </p:sp>
      <p:sp>
        <p:nvSpPr>
          <p:cNvPr id="337" name="Rectangle 337"/>
          <p:cNvSpPr/>
          <p:nvPr/>
        </p:nvSpPr>
        <p:spPr>
          <a:xfrm>
            <a:off x="1092517" y="2282569"/>
            <a:ext cx="2908379" cy="40824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2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H</a:t>
            </a:r>
            <a:r>
              <a:rPr kumimoji="0" lang="en-US" sz="2402" b="0" i="0" u="none" strike="noStrike" kern="0" cap="none" spc="-64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a</a:t>
            </a:r>
            <a:r>
              <a:rPr kumimoji="0" lang="en-US" sz="2402" b="0" i="0" u="none" strike="noStrike" kern="0" cap="none" spc="-57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a</a:t>
            </a:r>
            <a:r>
              <a:rPr kumimoji="0" lang="en-US" sz="2402" b="0" i="0" u="none" strike="noStrike" kern="0" cap="none" spc="-74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v</a:t>
            </a:r>
            <a:r>
              <a:rPr kumimoji="0" lang="en-US" sz="2402" b="0" i="0" u="none" strike="noStrike" kern="0" cap="none" spc="-57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a</a:t>
            </a:r>
            <a:r>
              <a:rPr kumimoji="0" lang="en-US" sz="2402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si</a:t>
            </a:r>
            <a:r>
              <a:rPr kumimoji="0" lang="en-US" sz="2402" b="0" i="0" u="none" strike="noStrike" kern="0" cap="none" spc="-62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d</a:t>
            </a:r>
            <a:r>
              <a:rPr kumimoji="0" lang="en-US" sz="2402" b="0" i="0" u="none" strike="noStrike" kern="0" cap="none" spc="-57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o</a:t>
            </a:r>
            <a:r>
              <a:rPr kumimoji="0" lang="en-US" sz="2402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st</a:t>
            </a:r>
            <a:r>
              <a:rPr kumimoji="0" lang="en-US" sz="2402" b="0" i="0" u="none" strike="noStrike" kern="0" cap="none" spc="-57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e</a:t>
            </a:r>
            <a:r>
              <a:rPr kumimoji="0" lang="en-US" sz="2402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n</a:t>
            </a:r>
            <a:r>
              <a:rPr kumimoji="0" lang="en-US" sz="2402" b="0" i="0" u="none" strike="noStrike" kern="0" cap="none" spc="381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sz="2402" b="0" i="0" u="none" strike="noStrike" kern="0" cap="none" spc="-57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po</a:t>
            </a:r>
            <a:r>
              <a:rPr kumimoji="0" lang="en-US" sz="2402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isto</a:t>
            </a:r>
          </a:p>
        </p:txBody>
      </p:sp>
      <p:sp>
        <p:nvSpPr>
          <p:cNvPr id="338" name="Rectangle 338"/>
          <p:cNvSpPr/>
          <p:nvPr/>
        </p:nvSpPr>
        <p:spPr>
          <a:xfrm>
            <a:off x="1092517" y="3278198"/>
            <a:ext cx="4076426" cy="6878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77" b="0" i="0" u="none" strike="noStrike" kern="0" cap="none" spc="-11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D</a:t>
            </a:r>
            <a:r>
              <a:rPr kumimoji="0" lang="en-US" sz="1577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esi</a:t>
            </a:r>
            <a:r>
              <a:rPr kumimoji="0" lang="en-US" sz="1577" b="0" i="0" u="none" strike="noStrike" kern="0" cap="none" spc="-48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n</a:t>
            </a:r>
            <a:r>
              <a:rPr kumimoji="0" lang="en-US" sz="1577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fioi</a:t>
            </a:r>
            <a:r>
              <a:rPr kumimoji="0" lang="en-US" sz="1577" b="0" i="0" u="none" strike="noStrike" kern="0" cap="none" spc="-63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sz="1577" b="0" i="0" u="none" strike="noStrike" kern="0" cap="none" spc="-36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k</a:t>
            </a:r>
            <a:r>
              <a:rPr kumimoji="0" lang="en-US" sz="1577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ä</a:t>
            </a:r>
            <a:r>
              <a:rPr kumimoji="0" lang="en-US" sz="1577" b="0" i="0" u="none" strike="noStrike" kern="0" cap="none" spc="-48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d</a:t>
            </a:r>
            <a:r>
              <a:rPr kumimoji="0" lang="en-US" sz="1577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et. </a:t>
            </a:r>
            <a:r>
              <a:rPr kumimoji="0" lang="en-US" sz="1577" b="0" i="0" u="none" strike="noStrike" kern="0" cap="none" spc="-74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A</a:t>
            </a:r>
            <a:r>
              <a:rPr kumimoji="0" lang="en-US" sz="1577" b="0" i="0" u="none" strike="noStrike" kern="0" cap="none" spc="-48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u</a:t>
            </a:r>
            <a:r>
              <a:rPr kumimoji="0" lang="en-US" sz="1577" b="0" i="0" u="none" strike="noStrike" kern="0" cap="none" spc="-36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k</a:t>
            </a:r>
            <a:r>
              <a:rPr kumimoji="0" lang="en-US" sz="1577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aise</a:t>
            </a:r>
            <a:r>
              <a:rPr kumimoji="0" lang="en-US" sz="1577" b="0" i="0" u="none" strike="noStrike" kern="0" cap="none" spc="162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sz="1577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tarvittava</a:t>
            </a:r>
            <a:r>
              <a:rPr kumimoji="0" lang="en-US" sz="1577" b="0" i="0" u="none" strike="noStrike" kern="0" cap="none" spc="388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t</a:t>
            </a:r>
            <a:r>
              <a:rPr kumimoji="0" lang="en-US" sz="1577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tarvi</a:t>
            </a:r>
            <a:r>
              <a:rPr kumimoji="0" lang="en-US" sz="1577" b="0" i="0" u="none" strike="noStrike" kern="0" cap="none" spc="-39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kk</a:t>
            </a:r>
            <a:r>
              <a:rPr kumimoji="0" lang="en-US" sz="1577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eet.</a:t>
            </a:r>
          </a:p>
          <a:p>
            <a:pPr marL="0" marR="0" lvl="0" indent="0" defTabSz="914400" eaLnBrk="1" fontAlgn="auto" latinLnBrk="0" hangingPunct="1">
              <a:lnSpc>
                <a:spcPts val="330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75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Desi</a:t>
            </a:r>
            <a:r>
              <a:rPr kumimoji="0" lang="en-US" sz="1575" b="0" i="0" u="none" strike="noStrike" kern="0" cap="none" spc="-48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n</a:t>
            </a:r>
            <a:r>
              <a:rPr kumimoji="0" lang="en-US" sz="1575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fioi</a:t>
            </a:r>
            <a:r>
              <a:rPr kumimoji="0" lang="en-US" sz="1575" b="0" i="0" u="none" strike="noStrike" kern="0" cap="none" spc="-62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sz="1575" b="0" i="0" u="none" strike="noStrike" kern="0" cap="none" spc="-34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k</a:t>
            </a:r>
            <a:r>
              <a:rPr kumimoji="0" lang="en-US" sz="1575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ä</a:t>
            </a:r>
            <a:r>
              <a:rPr kumimoji="0" lang="en-US" sz="1575" b="0" i="0" u="none" strike="noStrike" kern="0" cap="none" spc="-48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d</a:t>
            </a:r>
            <a:r>
              <a:rPr kumimoji="0" lang="en-US" sz="1575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et.</a:t>
            </a:r>
            <a:r>
              <a:rPr kumimoji="0" lang="en-US" sz="1575" b="0" i="0" u="none" strike="noStrike" kern="0" cap="none" spc="163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sz="1575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Laita</a:t>
            </a:r>
            <a:r>
              <a:rPr kumimoji="0" lang="en-US" sz="1575" b="0" i="0" u="none" strike="noStrike" kern="0" cap="none" spc="-62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sz="1575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s</a:t>
            </a:r>
            <a:r>
              <a:rPr kumimoji="0" lang="en-US" sz="1575" b="0" i="0" u="none" strike="noStrike" kern="0" cap="none" spc="-48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u</a:t>
            </a:r>
            <a:r>
              <a:rPr kumimoji="0" lang="en-US" sz="1575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o</a:t>
            </a:r>
            <a:r>
              <a:rPr kumimoji="0" lang="en-US" sz="1575" b="0" i="0" u="none" strike="noStrike" kern="0" cap="none" spc="-5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j</a:t>
            </a:r>
            <a:r>
              <a:rPr kumimoji="0" lang="en-US" sz="1575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a</a:t>
            </a:r>
            <a:r>
              <a:rPr kumimoji="0" lang="en-US" sz="1575" b="0" i="0" u="none" strike="noStrike" kern="0" cap="none" spc="-34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k</a:t>
            </a:r>
            <a:r>
              <a:rPr kumimoji="0" lang="en-US" sz="1575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äsi</a:t>
            </a:r>
            <a:r>
              <a:rPr kumimoji="0" lang="en-US" sz="1575" b="0" i="0" u="none" strike="noStrike" kern="0" cap="none" spc="-48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n</a:t>
            </a:r>
            <a:r>
              <a:rPr kumimoji="0" lang="en-US" sz="1575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eet.</a:t>
            </a:r>
          </a:p>
        </p:txBody>
      </p:sp>
      <p:sp>
        <p:nvSpPr>
          <p:cNvPr id="339" name="Rectangle 339"/>
          <p:cNvSpPr/>
          <p:nvPr/>
        </p:nvSpPr>
        <p:spPr>
          <a:xfrm>
            <a:off x="1092517" y="4117414"/>
            <a:ext cx="4251300" cy="55444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77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Poista</a:t>
            </a:r>
            <a:r>
              <a:rPr kumimoji="0" lang="en-US" sz="1577" b="0" i="0" u="none" strike="noStrike" kern="0" cap="none" spc="-63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sz="1577" b="0" i="0" u="none" strike="noStrike" kern="0" cap="none" spc="-48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h</a:t>
            </a:r>
            <a:r>
              <a:rPr kumimoji="0" lang="en-US" sz="1577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aavasi</a:t>
            </a:r>
            <a:r>
              <a:rPr kumimoji="0" lang="en-US" sz="1577" b="0" i="0" u="none" strike="noStrike" kern="0" cap="none" spc="-48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d</a:t>
            </a:r>
            <a:r>
              <a:rPr kumimoji="0" lang="en-US" sz="1577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o</a:t>
            </a:r>
            <a:r>
              <a:rPr kumimoji="0" lang="en-US" sz="1577" b="0" i="0" u="none" strike="noStrike" kern="0" cap="none" spc="-36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k</a:t>
            </a:r>
            <a:r>
              <a:rPr kumimoji="0" lang="en-US" sz="1577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set </a:t>
            </a:r>
            <a:r>
              <a:rPr kumimoji="0" lang="en-US" sz="1577" b="0" i="0" u="none" strike="noStrike" kern="0" cap="none" spc="-5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j</a:t>
            </a:r>
            <a:r>
              <a:rPr kumimoji="0" lang="en-US" sz="1577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a </a:t>
            </a:r>
            <a:r>
              <a:rPr kumimoji="0" lang="en-US" sz="1577" b="0" i="0" u="none" strike="noStrike" kern="0" cap="none" spc="-5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l</a:t>
            </a:r>
            <a:r>
              <a:rPr kumimoji="0" lang="en-US" sz="1577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aita vä</a:t>
            </a:r>
            <a:r>
              <a:rPr kumimoji="0" lang="en-US" sz="1577" b="0" i="0" u="none" strike="noStrike" kern="0" cap="none" spc="-5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l</a:t>
            </a:r>
            <a:r>
              <a:rPr kumimoji="0" lang="en-US" sz="1577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ittö</a:t>
            </a:r>
            <a:r>
              <a:rPr kumimoji="0" lang="en-US" sz="1577" b="0" i="0" u="none" strike="noStrike" kern="0" cap="none" spc="-112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m</a:t>
            </a:r>
            <a:r>
              <a:rPr kumimoji="0" lang="en-US" sz="1577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ästi ros</a:t>
            </a:r>
            <a:r>
              <a:rPr kumimoji="0" lang="en-US" sz="1577" b="0" i="0" u="none" strike="noStrike" kern="0" cap="none" spc="-36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k</a:t>
            </a:r>
            <a:r>
              <a:rPr kumimoji="0" lang="en-US" sz="1577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a-</a:t>
            </a:r>
          </a:p>
          <a:p>
            <a:pPr marL="0" marR="0" lvl="0" indent="0" defTabSz="914400" eaLnBrk="1" fontAlgn="auto" latinLnBrk="0" hangingPunct="1">
              <a:lnSpc>
                <a:spcPts val="225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77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astiaa</a:t>
            </a:r>
            <a:r>
              <a:rPr kumimoji="0" lang="en-US" sz="1577" b="0" i="0" u="none" strike="noStrike" kern="0" cap="none" spc="-48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n</a:t>
            </a:r>
            <a:r>
              <a:rPr kumimoji="0" lang="en-US" sz="1577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.</a:t>
            </a:r>
          </a:p>
        </p:txBody>
      </p:sp>
      <p:sp>
        <p:nvSpPr>
          <p:cNvPr id="340" name="Rectangle 340"/>
          <p:cNvSpPr/>
          <p:nvPr/>
        </p:nvSpPr>
        <p:spPr>
          <a:xfrm>
            <a:off x="1092517" y="4823153"/>
            <a:ext cx="3668271" cy="26805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77" b="0" i="0" u="none" strike="noStrike" kern="0" cap="none" spc="-25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O</a:t>
            </a:r>
            <a:r>
              <a:rPr kumimoji="0" lang="en-US" sz="1577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ta s</a:t>
            </a:r>
            <a:r>
              <a:rPr kumimoji="0" lang="en-US" sz="1577" b="0" i="0" u="none" strike="noStrike" kern="0" cap="none" spc="-48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u</a:t>
            </a:r>
            <a:r>
              <a:rPr kumimoji="0" lang="en-US" sz="1577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o</a:t>
            </a:r>
            <a:r>
              <a:rPr kumimoji="0" lang="en-US" sz="1577" b="0" i="0" u="none" strike="noStrike" kern="0" cap="none" spc="-5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j</a:t>
            </a:r>
            <a:r>
              <a:rPr kumimoji="0" lang="en-US" sz="1577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a</a:t>
            </a:r>
            <a:r>
              <a:rPr kumimoji="0" lang="en-US" sz="1577" b="0" i="0" u="none" strike="noStrike" kern="0" cap="none" spc="-36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k</a:t>
            </a:r>
            <a:r>
              <a:rPr kumimoji="0" lang="en-US" sz="1577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äsi</a:t>
            </a:r>
            <a:r>
              <a:rPr kumimoji="0" lang="en-US" sz="1577" b="0" i="0" u="none" strike="noStrike" kern="0" cap="none" spc="-48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n</a:t>
            </a:r>
            <a:r>
              <a:rPr kumimoji="0" lang="en-US" sz="1577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eet</a:t>
            </a:r>
            <a:r>
              <a:rPr kumimoji="0" lang="en-US" sz="1577" b="0" i="0" u="none" strike="noStrike" kern="0" cap="none" spc="162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sz="1577" b="0" i="0" u="none" strike="noStrike" kern="0" cap="none" spc="-48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p</a:t>
            </a:r>
            <a:r>
              <a:rPr kumimoji="0" lang="en-US" sz="1577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ois </a:t>
            </a:r>
            <a:r>
              <a:rPr kumimoji="0" lang="en-US" sz="1577" b="0" i="0" u="none" strike="noStrike" kern="0" cap="none" spc="-5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j</a:t>
            </a:r>
            <a:r>
              <a:rPr kumimoji="0" lang="en-US" sz="1577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a </a:t>
            </a:r>
            <a:r>
              <a:rPr kumimoji="0" lang="en-US" sz="1577" b="0" i="0" u="none" strike="noStrike" kern="0" cap="none" spc="-48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d</a:t>
            </a:r>
            <a:r>
              <a:rPr kumimoji="0" lang="en-US" sz="1577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esi</a:t>
            </a:r>
            <a:r>
              <a:rPr kumimoji="0" lang="en-US" sz="1577" b="0" i="0" u="none" strike="noStrike" kern="0" cap="none" spc="-48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n</a:t>
            </a:r>
            <a:r>
              <a:rPr kumimoji="0" lang="en-US" sz="1577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fioi </a:t>
            </a:r>
            <a:r>
              <a:rPr kumimoji="0" lang="en-US" sz="1577" b="0" i="0" u="none" strike="noStrike" kern="0" cap="none" spc="-36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k</a:t>
            </a:r>
            <a:r>
              <a:rPr kumimoji="0" lang="en-US" sz="1577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ä</a:t>
            </a:r>
            <a:r>
              <a:rPr kumimoji="0" lang="en-US" sz="1577" b="0" i="0" u="none" strike="noStrike" kern="0" cap="none" spc="-48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d</a:t>
            </a:r>
            <a:r>
              <a:rPr kumimoji="0" lang="en-US" sz="1577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et.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Freeform 341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EFE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42" name="Picture 10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287000" y="457200"/>
            <a:ext cx="1438275" cy="533400"/>
          </a:xfrm>
          <a:prstGeom prst="rect">
            <a:avLst/>
          </a:prstGeom>
          <a:noFill/>
        </p:spPr>
      </p:pic>
      <p:pic>
        <p:nvPicPr>
          <p:cNvPr id="343" name="Picture 34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24650" y="2105025"/>
            <a:ext cx="4076700" cy="4067175"/>
          </a:xfrm>
          <a:prstGeom prst="rect">
            <a:avLst/>
          </a:prstGeom>
          <a:noFill/>
        </p:spPr>
      </p:pic>
      <p:sp>
        <p:nvSpPr>
          <p:cNvPr id="344" name="Freeform 344"/>
          <p:cNvSpPr/>
          <p:nvPr/>
        </p:nvSpPr>
        <p:spPr>
          <a:xfrm>
            <a:off x="838200" y="2105025"/>
            <a:ext cx="5257800" cy="4067175"/>
          </a:xfrm>
          <a:custGeom>
            <a:avLst/>
            <a:gdLst/>
            <a:ahLst/>
            <a:cxnLst/>
            <a:rect l="0" t="0" r="0" b="0"/>
            <a:pathLst>
              <a:path w="5257800" h="4067175">
                <a:moveTo>
                  <a:pt x="0" y="4067175"/>
                </a:moveTo>
                <a:lnTo>
                  <a:pt x="5257800" y="4067175"/>
                </a:lnTo>
                <a:lnTo>
                  <a:pt x="5257800" y="0"/>
                </a:lnTo>
                <a:lnTo>
                  <a:pt x="0" y="0"/>
                </a:lnTo>
                <a:lnTo>
                  <a:pt x="0" y="4067175"/>
                </a:lnTo>
                <a:close/>
              </a:path>
            </a:pathLst>
          </a:custGeom>
          <a:solidFill>
            <a:srgbClr val="FDEEE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5" name="Rectangle 345"/>
          <p:cNvSpPr/>
          <p:nvPr/>
        </p:nvSpPr>
        <p:spPr>
          <a:xfrm>
            <a:off x="930275" y="6345909"/>
            <a:ext cx="150517" cy="17884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2" b="0" i="0" u="none" strike="noStrike" kern="0" cap="none" spc="0" normalizeH="0" baseline="0" noProof="0" dirty="0">
                <a:ln>
                  <a:noFill/>
                </a:ln>
                <a:solidFill>
                  <a:srgbClr val="888686"/>
                </a:solidFill>
                <a:effectLst/>
                <a:uLnTx/>
                <a:uFillTx/>
                <a:latin typeface="Arial"/>
              </a:rPr>
              <a:t>22</a:t>
            </a:r>
          </a:p>
        </p:txBody>
      </p:sp>
      <p:sp>
        <p:nvSpPr>
          <p:cNvPr id="346" name="Rectangle 346"/>
          <p:cNvSpPr/>
          <p:nvPr/>
        </p:nvSpPr>
        <p:spPr>
          <a:xfrm>
            <a:off x="930275" y="1169107"/>
            <a:ext cx="6505543" cy="67630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979" b="1" i="0" u="none" strike="noStrike" kern="0" cap="none" spc="-27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E</a:t>
            </a:r>
            <a:r>
              <a:rPr kumimoji="0" lang="en-US" sz="3979" b="1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l</a:t>
            </a:r>
            <a:r>
              <a:rPr kumimoji="0" lang="en-US" sz="3979" b="1" i="0" u="none" strike="noStrike" kern="0" cap="none" spc="-35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sa</a:t>
            </a:r>
            <a:r>
              <a:rPr kumimoji="0" lang="en-US" sz="3979" b="1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 m</a:t>
            </a:r>
            <a:r>
              <a:rPr kumimoji="0" lang="en-US" sz="3979" b="1" i="0" u="none" strike="noStrike" kern="0" cap="none" spc="-47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e</a:t>
            </a:r>
            <a:r>
              <a:rPr kumimoji="0" lang="en-US" sz="3979" b="1" i="0" u="none" strike="noStrike" kern="0" cap="none" spc="-27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n</a:t>
            </a:r>
            <a:r>
              <a:rPr kumimoji="0" lang="en-US" sz="3979" b="1" i="0" u="none" strike="noStrike" kern="0" cap="none" spc="-35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e</a:t>
            </a:r>
            <a:r>
              <a:rPr kumimoji="0" lang="en-US" sz="3979" b="1" i="0" u="none" strike="noStrike" kern="0" cap="none" spc="1312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e</a:t>
            </a:r>
            <a:r>
              <a:rPr kumimoji="0" lang="en-US" sz="3979" b="1" i="0" u="none" strike="noStrike" kern="0" cap="none" spc="-35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k</a:t>
            </a:r>
            <a:r>
              <a:rPr kumimoji="0" lang="en-US" sz="3979" b="1" i="0" u="none" strike="noStrike" kern="0" cap="none" spc="-27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un</a:t>
            </a:r>
            <a:r>
              <a:rPr kumimoji="0" lang="en-US" sz="3979" b="1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t</a:t>
            </a:r>
            <a:r>
              <a:rPr kumimoji="0" lang="en-US" sz="3979" b="1" i="0" u="none" strike="noStrike" kern="0" cap="none" spc="-27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ou</a:t>
            </a:r>
            <a:r>
              <a:rPr kumimoji="0" lang="en-US" sz="3979" b="1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t</a:t>
            </a:r>
            <a:r>
              <a:rPr kumimoji="0" lang="en-US" sz="3979" b="1" i="0" u="none" strike="noStrike" kern="0" cap="none" spc="-27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u</a:t>
            </a:r>
            <a:r>
              <a:rPr kumimoji="0" lang="en-US" sz="3979" b="1" i="0" u="none" strike="noStrike" kern="0" cap="none" spc="-35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ks</a:t>
            </a:r>
            <a:r>
              <a:rPr kumimoji="0" lang="en-US" sz="3979" b="1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e</a:t>
            </a:r>
            <a:r>
              <a:rPr kumimoji="0" lang="en-US" sz="3979" b="1" i="0" u="none" strike="noStrike" kern="0" cap="none" spc="-35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e</a:t>
            </a:r>
            <a:r>
              <a:rPr kumimoji="0" lang="en-US" sz="3979" b="1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n</a:t>
            </a:r>
          </a:p>
        </p:txBody>
      </p:sp>
      <p:sp>
        <p:nvSpPr>
          <p:cNvPr id="347" name="Rectangle 347"/>
          <p:cNvSpPr/>
          <p:nvPr/>
        </p:nvSpPr>
        <p:spPr>
          <a:xfrm>
            <a:off x="1092517" y="2286074"/>
            <a:ext cx="4115830" cy="56396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77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Fysiotera</a:t>
            </a:r>
            <a:r>
              <a:rPr kumimoji="0" lang="en-US" sz="1577" b="0" i="0" u="none" strike="noStrike" kern="0" cap="none" spc="-48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p</a:t>
            </a:r>
            <a:r>
              <a:rPr kumimoji="0" lang="en-US" sz="1577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iay</a:t>
            </a:r>
            <a:r>
              <a:rPr kumimoji="0" lang="en-US" sz="1577" b="0" i="0" u="none" strike="noStrike" kern="0" cap="none" spc="-36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k</a:t>
            </a:r>
            <a:r>
              <a:rPr kumimoji="0" lang="en-US" sz="1577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si</a:t>
            </a:r>
            <a:r>
              <a:rPr kumimoji="0" lang="en-US" sz="1577" b="0" i="0" u="none" strike="noStrike" kern="0" cap="none" spc="-36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k</a:t>
            </a:r>
            <a:r>
              <a:rPr kumimoji="0" lang="en-US" sz="1577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öss</a:t>
            </a:r>
            <a:r>
              <a:rPr kumimoji="0" lang="en-US" sz="1577" b="0" i="0" u="none" strike="noStrike" kern="0" cap="none" spc="315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ä</a:t>
            </a:r>
            <a:r>
              <a:rPr kumimoji="0" lang="en-US" sz="1577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toi</a:t>
            </a:r>
            <a:r>
              <a:rPr kumimoji="0" lang="en-US" sz="1577" b="0" i="0" u="none" strike="noStrike" kern="0" cap="none" spc="-112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m</a:t>
            </a:r>
            <a:r>
              <a:rPr kumimoji="0" lang="en-US" sz="1577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itaa</a:t>
            </a:r>
            <a:r>
              <a:rPr kumimoji="0" lang="en-US" sz="1577" b="0" i="0" u="none" strike="noStrike" kern="0" cap="none" spc="554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n</a:t>
            </a:r>
            <a:r>
              <a:rPr kumimoji="0" lang="en-US" sz="1577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tava</a:t>
            </a:r>
            <a:r>
              <a:rPr kumimoji="0" lang="en-US" sz="1577" b="0" i="0" u="none" strike="noStrike" kern="0" cap="none" spc="-48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n</a:t>
            </a:r>
            <a:r>
              <a:rPr kumimoji="0" lang="en-US" sz="1577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o</a:t>
            </a:r>
            <a:r>
              <a:rPr kumimoji="0" lang="en-US" sz="1577" b="0" i="0" u="none" strike="noStrike" kern="0" cap="none" spc="-112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m</a:t>
            </a:r>
            <a:r>
              <a:rPr kumimoji="0" lang="en-US" sz="1577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aisin</a:t>
            </a:r>
          </a:p>
          <a:p>
            <a:pPr marL="0" marR="0" lvl="0" indent="0" defTabSz="914400" eaLnBrk="1" fontAlgn="auto" latinLnBrk="0" hangingPunct="1">
              <a:lnSpc>
                <a:spcPts val="233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77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varotoi</a:t>
            </a:r>
            <a:r>
              <a:rPr kumimoji="0" lang="en-US" sz="1577" b="0" i="0" u="none" strike="noStrike" kern="0" cap="none" spc="-112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m</a:t>
            </a:r>
            <a:r>
              <a:rPr kumimoji="0" lang="en-US" sz="1577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i</a:t>
            </a:r>
            <a:r>
              <a:rPr kumimoji="0" lang="en-US" sz="1577" b="0" i="0" u="none" strike="noStrike" kern="0" cap="none" spc="-48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n</a:t>
            </a:r>
            <a:r>
              <a:rPr kumimoji="0" lang="en-US" sz="1577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.</a:t>
            </a:r>
          </a:p>
        </p:txBody>
      </p:sp>
      <p:sp>
        <p:nvSpPr>
          <p:cNvPr id="348" name="Rectangle 348"/>
          <p:cNvSpPr/>
          <p:nvPr/>
        </p:nvSpPr>
        <p:spPr>
          <a:xfrm>
            <a:off x="1092517" y="3002077"/>
            <a:ext cx="4464569" cy="240422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75" b="0" i="0" u="none" strike="noStrike" kern="0" cap="none" spc="-85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H</a:t>
            </a:r>
            <a:r>
              <a:rPr kumimoji="0" lang="en-US" sz="1575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yv</a:t>
            </a:r>
            <a:r>
              <a:rPr kumimoji="0" lang="en-US" sz="1575" b="0" i="0" u="none" strike="noStrike" kern="0" cap="none" spc="476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ä</a:t>
            </a:r>
            <a:r>
              <a:rPr kumimoji="0" lang="en-US" sz="1575" b="0" i="0" u="none" strike="noStrike" kern="0" cap="none" spc="-37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k</a:t>
            </a:r>
            <a:r>
              <a:rPr kumimoji="0" lang="en-US" sz="1575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äsi</a:t>
            </a:r>
            <a:r>
              <a:rPr kumimoji="0" lang="en-US" sz="1575" b="0" i="0" u="none" strike="noStrike" kern="0" cap="none" spc="-5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h</a:t>
            </a:r>
            <a:r>
              <a:rPr kumimoji="0" lang="en-US" sz="1575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y</a:t>
            </a:r>
            <a:r>
              <a:rPr kumimoji="0" lang="en-US" sz="1575" b="0" i="0" u="none" strike="noStrike" kern="0" cap="none" spc="-5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g</a:t>
            </a:r>
            <a:r>
              <a:rPr kumimoji="0" lang="en-US" sz="1575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ie</a:t>
            </a:r>
            <a:r>
              <a:rPr kumimoji="0" lang="en-US" sz="1575" b="0" i="0" u="none" strike="noStrike" kern="0" cap="none" spc="-5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n</a:t>
            </a:r>
            <a:r>
              <a:rPr kumimoji="0" lang="en-US" sz="1575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ia.</a:t>
            </a:r>
          </a:p>
          <a:p>
            <a:pPr marL="0" marR="0" lvl="0" indent="0" defTabSz="914400" eaLnBrk="1" fontAlgn="auto" latinLnBrk="0" hangingPunct="1">
              <a:lnSpc>
                <a:spcPts val="330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77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S</a:t>
            </a:r>
            <a:r>
              <a:rPr kumimoji="0" lang="en-US" sz="1577" b="0" i="0" u="none" strike="noStrike" kern="0" cap="none" spc="-48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u</a:t>
            </a:r>
            <a:r>
              <a:rPr kumimoji="0" lang="en-US" sz="1577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o</a:t>
            </a:r>
            <a:r>
              <a:rPr kumimoji="0" lang="en-US" sz="1577" b="0" i="0" u="none" strike="noStrike" kern="0" cap="none" spc="-5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j</a:t>
            </a:r>
            <a:r>
              <a:rPr kumimoji="0" lang="en-US" sz="1577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ai</a:t>
            </a:r>
            <a:r>
              <a:rPr kumimoji="0" lang="en-US" sz="1577" b="0" i="0" u="none" strike="noStrike" kern="0" cap="none" spc="-112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m</a:t>
            </a:r>
            <a:r>
              <a:rPr kumimoji="0" lang="en-US" sz="1577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e</a:t>
            </a:r>
            <a:r>
              <a:rPr kumimoji="0" lang="en-US" sz="1577" b="0" i="0" u="none" strike="noStrike" kern="0" cap="none" spc="685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t</a:t>
            </a:r>
            <a:r>
              <a:rPr kumimoji="0" lang="en-US" sz="1577" b="0" i="0" u="none" strike="noStrike" kern="0" cap="none" spc="-39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k</a:t>
            </a:r>
            <a:r>
              <a:rPr kumimoji="0" lang="en-US" sz="1577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os</a:t>
            </a:r>
            <a:r>
              <a:rPr kumimoji="0" lang="en-US" sz="1577" b="0" i="0" u="none" strike="noStrike" kern="0" cap="none" spc="-39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k</a:t>
            </a:r>
            <a:r>
              <a:rPr kumimoji="0" lang="en-US" sz="1577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etettaess</a:t>
            </a:r>
            <a:r>
              <a:rPr kumimoji="0" lang="en-US" sz="1577" b="0" i="0" u="none" strike="noStrike" kern="0" cap="none" spc="422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a</a:t>
            </a:r>
            <a:r>
              <a:rPr kumimoji="0" lang="en-US" sz="1577" b="0" i="0" u="none" strike="noStrike" kern="0" cap="none" spc="-39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k</a:t>
            </a:r>
            <a:r>
              <a:rPr kumimoji="0" lang="en-US" sz="1577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osteit</a:t>
            </a:r>
            <a:r>
              <a:rPr kumimoji="0" lang="en-US" sz="1577" b="0" i="0" u="none" strike="noStrike" kern="0" cap="none" spc="41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a</a:t>
            </a:r>
            <a:r>
              <a:rPr kumimoji="0" lang="en-US" sz="1577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i</a:t>
            </a:r>
            <a:r>
              <a:rPr kumimoji="0" lang="en-US" sz="1577" b="0" i="0" u="none" strike="noStrike" kern="0" cap="none" spc="-52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h</a:t>
            </a:r>
            <a:r>
              <a:rPr kumimoji="0" lang="en-US" sz="1577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oa</a:t>
            </a:r>
            <a:r>
              <a:rPr kumimoji="0" lang="en-US" sz="1577" b="0" i="0" u="none" strike="noStrike" kern="0" cap="none" spc="-5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l</a:t>
            </a:r>
            <a:r>
              <a:rPr kumimoji="0" lang="en-US" sz="1577" b="0" i="0" u="none" strike="noStrike" kern="0" cap="none" spc="-52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u</a:t>
            </a:r>
            <a:r>
              <a:rPr kumimoji="0" lang="en-US" sz="1577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eita, </a:t>
            </a:r>
          </a:p>
          <a:p>
            <a:pPr marL="0" marR="0" lvl="0" indent="0" defTabSz="914400" eaLnBrk="1" fontAlgn="auto" latinLnBrk="0" hangingPunct="1">
              <a:lnSpc>
                <a:spcPts val="233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77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eritteitä,</a:t>
            </a:r>
            <a:r>
              <a:rPr kumimoji="0" lang="en-US" sz="1577" b="0" i="0" u="none" strike="noStrike" kern="0" cap="none" spc="-63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sz="1577" b="0" i="0" u="none" strike="noStrike" kern="0" cap="none" spc="-5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l</a:t>
            </a:r>
            <a:r>
              <a:rPr kumimoji="0" lang="en-US" sz="1577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i</a:t>
            </a:r>
            <a:r>
              <a:rPr kumimoji="0" lang="en-US" sz="1577" b="0" i="0" u="none" strike="noStrike" kern="0" cap="none" spc="-112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m</a:t>
            </a:r>
            <a:r>
              <a:rPr kumimoji="0" lang="en-US" sz="1577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a</a:t>
            </a:r>
            <a:r>
              <a:rPr kumimoji="0" lang="en-US" sz="1577" b="0" i="0" u="none" strike="noStrike" kern="0" cap="none" spc="-36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k</a:t>
            </a:r>
            <a:r>
              <a:rPr kumimoji="0" lang="en-US" sz="1577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a</a:t>
            </a:r>
            <a:r>
              <a:rPr kumimoji="0" lang="en-US" sz="1577" b="0" i="0" u="none" strike="noStrike" kern="0" cap="none" spc="-5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l</a:t>
            </a:r>
            <a:r>
              <a:rPr kumimoji="0" lang="en-US" sz="1577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vo</a:t>
            </a:r>
            <a:r>
              <a:rPr kumimoji="0" lang="en-US" sz="1577" b="0" i="0" u="none" strike="noStrike" kern="0" cap="none" spc="-5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j</a:t>
            </a:r>
            <a:r>
              <a:rPr kumimoji="0" lang="en-US" sz="1577" b="0" i="0" u="none" strike="noStrike" kern="0" cap="none" spc="698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a</a:t>
            </a:r>
            <a:r>
              <a:rPr kumimoji="0" lang="en-US" sz="1577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tai ri</a:t>
            </a:r>
            <a:r>
              <a:rPr kumimoji="0" lang="en-US" sz="1577" b="0" i="0" u="none" strike="noStrike" kern="0" cap="none" spc="-36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kk</a:t>
            </a:r>
            <a:r>
              <a:rPr kumimoji="0" lang="en-US" sz="1577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i</a:t>
            </a:r>
            <a:r>
              <a:rPr kumimoji="0" lang="en-US" sz="1577" b="0" i="0" u="none" strike="noStrike" kern="0" cap="none" spc="-48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n</a:t>
            </a:r>
            <a:r>
              <a:rPr kumimoji="0" lang="en-US" sz="1577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äist</a:t>
            </a:r>
            <a:r>
              <a:rPr kumimoji="0" lang="en-US" sz="1577" b="0" i="0" u="none" strike="noStrike" kern="0" cap="none" spc="463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ä</a:t>
            </a:r>
            <a:r>
              <a:rPr kumimoji="0" lang="en-US" sz="1577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i</a:t>
            </a:r>
            <a:r>
              <a:rPr kumimoji="0" lang="en-US" sz="1577" b="0" i="0" u="none" strike="noStrike" kern="0" cap="none" spc="-52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h</a:t>
            </a:r>
            <a:r>
              <a:rPr kumimoji="0" lang="en-US" sz="1577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oa.</a:t>
            </a:r>
          </a:p>
          <a:p>
            <a:pPr marL="0" marR="0" lvl="0" indent="0" defTabSz="914400" eaLnBrk="1" fontAlgn="auto" latinLnBrk="0" hangingPunct="1">
              <a:lnSpc>
                <a:spcPts val="330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77" b="0" i="0" u="none" strike="noStrike" kern="0" cap="none" spc="-74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V</a:t>
            </a:r>
            <a:r>
              <a:rPr kumimoji="0" lang="en-US" sz="1577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ä</a:t>
            </a:r>
            <a:r>
              <a:rPr kumimoji="0" lang="en-US" sz="1577" b="0" i="0" u="none" strike="noStrike" kern="0" cap="none" spc="-5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l</a:t>
            </a:r>
            <a:r>
              <a:rPr kumimoji="0" lang="en-US" sz="1577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i</a:t>
            </a:r>
            <a:r>
              <a:rPr kumimoji="0" lang="en-US" sz="1577" b="0" i="0" u="none" strike="noStrike" kern="0" cap="none" spc="-48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n</a:t>
            </a:r>
            <a:r>
              <a:rPr kumimoji="0" lang="en-US" sz="1577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ei</a:t>
            </a:r>
            <a:r>
              <a:rPr kumimoji="0" lang="en-US" sz="1577" b="0" i="0" u="none" strike="noStrike" kern="0" cap="none" spc="-48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d</a:t>
            </a:r>
            <a:r>
              <a:rPr kumimoji="0" lang="en-US" sz="1577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e</a:t>
            </a:r>
            <a:r>
              <a:rPr kumimoji="0" lang="en-US" sz="1577" b="0" i="0" u="none" strike="noStrike" kern="0" cap="none" spc="621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n</a:t>
            </a:r>
            <a:r>
              <a:rPr kumimoji="0" lang="en-US" sz="1577" b="0" i="0" u="none" strike="noStrike" kern="0" cap="none" spc="-52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p</a:t>
            </a:r>
            <a:r>
              <a:rPr kumimoji="0" lang="en-US" sz="1577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i</a:t>
            </a:r>
            <a:r>
              <a:rPr kumimoji="0" lang="en-US" sz="1577" b="0" i="0" u="none" strike="noStrike" kern="0" cap="none" spc="-52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nn</a:t>
            </a:r>
            <a:r>
              <a:rPr kumimoji="0" lang="en-US" sz="1577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a</a:t>
            </a:r>
            <a:r>
              <a:rPr kumimoji="0" lang="en-US" sz="1577" b="0" i="0" u="none" strike="noStrike" kern="0" cap="none" spc="616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t</a:t>
            </a:r>
            <a:r>
              <a:rPr kumimoji="0" lang="en-US" sz="1577" b="0" i="0" u="none" strike="noStrike" kern="0" cap="none" spc="-48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p</a:t>
            </a:r>
            <a:r>
              <a:rPr kumimoji="0" lang="en-US" sz="1577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yy</a:t>
            </a:r>
            <a:r>
              <a:rPr kumimoji="0" lang="en-US" sz="1577" b="0" i="0" u="none" strike="noStrike" kern="0" cap="none" spc="-48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h</a:t>
            </a:r>
            <a:r>
              <a:rPr kumimoji="0" lang="en-US" sz="1577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itää</a:t>
            </a:r>
            <a:r>
              <a:rPr kumimoji="0" lang="en-US" sz="1577" b="0" i="0" u="none" strike="noStrike" kern="0" cap="none" spc="471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n</a:t>
            </a:r>
            <a:r>
              <a:rPr kumimoji="0" lang="en-US" sz="1577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y</a:t>
            </a:r>
            <a:r>
              <a:rPr kumimoji="0" lang="en-US" sz="1577" b="0" i="0" u="none" strike="noStrike" kern="0" cap="none" spc="-5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l</a:t>
            </a:r>
            <a:r>
              <a:rPr kumimoji="0" lang="en-US" sz="1577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eis</a:t>
            </a:r>
            <a:r>
              <a:rPr kumimoji="0" lang="en-US" sz="1577" b="0" i="0" u="none" strike="noStrike" kern="0" cap="none" spc="-52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puhd</a:t>
            </a:r>
            <a:r>
              <a:rPr kumimoji="0" lang="en-US" sz="1577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ist</a:t>
            </a:r>
            <a:r>
              <a:rPr kumimoji="0" lang="en-US" sz="1577" b="0" i="0" u="none" strike="noStrike" kern="0" cap="none" spc="-52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u</a:t>
            </a:r>
            <a:r>
              <a:rPr kumimoji="0" lang="en-US" sz="1577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sai</a:t>
            </a:r>
            <a:r>
              <a:rPr kumimoji="0" lang="en-US" sz="1577" b="0" i="0" u="none" strike="noStrike" kern="0" cap="none" spc="-52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n</a:t>
            </a:r>
            <a:r>
              <a:rPr kumimoji="0" lang="en-US" sz="1577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ee</a:t>
            </a:r>
            <a:r>
              <a:rPr kumimoji="0" lang="en-US" sz="1577" b="0" i="0" u="none" strike="noStrike" kern="0" cap="none" spc="-5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ll</a:t>
            </a:r>
            <a:r>
              <a:rPr kumimoji="0" lang="en-US" sz="1577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a</a:t>
            </a:r>
          </a:p>
          <a:p>
            <a:pPr marL="0" marR="0" lvl="0" indent="0" defTabSz="914400" eaLnBrk="1" fontAlgn="auto" latinLnBrk="0" hangingPunct="1">
              <a:lnSpc>
                <a:spcPts val="225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77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tai</a:t>
            </a:r>
            <a:r>
              <a:rPr kumimoji="0" lang="en-US" sz="1577" b="0" i="0" u="none" strike="noStrike" kern="0" cap="none" spc="-58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sz="1577" b="0" i="0" u="none" strike="noStrike" kern="0" cap="none" spc="-52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p</a:t>
            </a:r>
            <a:r>
              <a:rPr kumimoji="0" lang="en-US" sz="1577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estää</a:t>
            </a:r>
            <a:r>
              <a:rPr kumimoji="0" lang="en-US" sz="1577" b="0" i="0" u="none" strike="noStrike" kern="0" cap="none" spc="483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n</a:t>
            </a:r>
            <a:r>
              <a:rPr kumimoji="0" lang="en-US" sz="1577" b="0" i="0" u="none" strike="noStrike" kern="0" cap="none" spc="-52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huuh</a:t>
            </a:r>
            <a:r>
              <a:rPr kumimoji="0" lang="en-US" sz="1577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te</a:t>
            </a:r>
            <a:r>
              <a:rPr kumimoji="0" lang="en-US" sz="1577" b="0" i="0" u="none" strike="noStrike" kern="0" cap="none" spc="-5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l</a:t>
            </a:r>
            <a:r>
              <a:rPr kumimoji="0" lang="en-US" sz="1577" b="0" i="0" u="none" strike="noStrike" kern="0" cap="none" spc="-44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u</a:t>
            </a:r>
            <a:r>
              <a:rPr kumimoji="0" lang="en-US" sz="1577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-</a:t>
            </a:r>
            <a:r>
              <a:rPr kumimoji="0" lang="en-US" sz="1577" b="0" i="0" u="none" strike="noStrike" kern="0" cap="none" spc="-52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d</a:t>
            </a:r>
            <a:r>
              <a:rPr kumimoji="0" lang="en-US" sz="1577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esi</a:t>
            </a:r>
            <a:r>
              <a:rPr kumimoji="0" lang="en-US" sz="1577" b="0" i="0" u="none" strike="noStrike" kern="0" cap="none" spc="-52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n</a:t>
            </a:r>
            <a:r>
              <a:rPr kumimoji="0" lang="en-US" sz="1577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fe</a:t>
            </a:r>
            <a:r>
              <a:rPr kumimoji="0" lang="en-US" sz="1577" b="0" i="0" u="none" strike="noStrike" kern="0" cap="none" spc="-39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k</a:t>
            </a:r>
            <a:r>
              <a:rPr kumimoji="0" lang="en-US" sz="1577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tio</a:t>
            </a:r>
            <a:r>
              <a:rPr kumimoji="0" lang="en-US" sz="1577" b="0" i="0" u="none" strike="noStrike" kern="0" cap="none" spc="-5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l</a:t>
            </a:r>
            <a:r>
              <a:rPr kumimoji="0" lang="en-US" sz="1577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aitteess</a:t>
            </a:r>
            <a:r>
              <a:rPr kumimoji="0" lang="en-US" sz="1577" b="0" i="0" u="none" strike="noStrike" kern="0" cap="none" spc="732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a</a:t>
            </a:r>
            <a:r>
              <a:rPr kumimoji="0" lang="en-US" sz="1577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(</a:t>
            </a:r>
            <a:r>
              <a:rPr kumimoji="0" lang="en-US" sz="1577" b="0" i="0" u="none" strike="noStrike" kern="0" cap="none" spc="-52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d</a:t>
            </a:r>
            <a:r>
              <a:rPr kumimoji="0" lang="en-US" sz="1577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e</a:t>
            </a:r>
            <a:r>
              <a:rPr kumimoji="0" lang="en-US" sz="1577" b="0" i="0" u="none" strike="noStrike" kern="0" cap="none" spc="-52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h</a:t>
            </a:r>
            <a:r>
              <a:rPr kumimoji="0" lang="en-US" sz="1577" b="0" i="0" u="none" strike="noStrike" kern="0" cap="none" spc="-48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u</a:t>
            </a:r>
            <a:r>
              <a:rPr kumimoji="0" lang="en-US" sz="1577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).</a:t>
            </a:r>
          </a:p>
          <a:p>
            <a:pPr marL="0" marR="0" lvl="0" indent="0" defTabSz="914400" eaLnBrk="1" fontAlgn="auto" latinLnBrk="0" hangingPunct="1">
              <a:lnSpc>
                <a:spcPts val="330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75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Erittee</a:t>
            </a:r>
            <a:r>
              <a:rPr kumimoji="0" lang="en-US" sz="1575" b="0" i="0" u="none" strike="noStrike" kern="0" cap="none" spc="466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t</a:t>
            </a:r>
            <a:r>
              <a:rPr kumimoji="0" lang="en-US" sz="1575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i</a:t>
            </a:r>
            <a:r>
              <a:rPr kumimoji="0" lang="en-US" sz="1575" b="0" i="0" u="none" strike="noStrike" kern="0" cap="none" spc="-111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m</a:t>
            </a:r>
            <a:r>
              <a:rPr kumimoji="0" lang="en-US" sz="1575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eytetää</a:t>
            </a:r>
            <a:r>
              <a:rPr kumimoji="0" lang="en-US" sz="1575" b="0" i="0" u="none" strike="noStrike" kern="0" cap="none" spc="495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n</a:t>
            </a:r>
            <a:r>
              <a:rPr kumimoji="0" lang="en-US" sz="1575" b="0" i="0" u="none" strike="noStrike" kern="0" cap="none" spc="-5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p</a:t>
            </a:r>
            <a:r>
              <a:rPr kumimoji="0" lang="en-US" sz="1575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a</a:t>
            </a:r>
            <a:r>
              <a:rPr kumimoji="0" lang="en-US" sz="1575" b="0" i="0" u="none" strike="noStrike" kern="0" cap="none" spc="-5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p</a:t>
            </a:r>
            <a:r>
              <a:rPr kumimoji="0" lang="en-US" sz="1575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erii</a:t>
            </a:r>
            <a:r>
              <a:rPr kumimoji="0" lang="en-US" sz="1575" b="0" i="0" u="none" strike="noStrike" kern="0" cap="none" spc="562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n</a:t>
            </a:r>
            <a:r>
              <a:rPr kumimoji="0" lang="en-US" sz="1575" b="0" i="0" u="none" strike="noStrike" kern="0" cap="none" spc="-5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j</a:t>
            </a:r>
            <a:r>
              <a:rPr kumimoji="0" lang="en-US" sz="1575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a </a:t>
            </a:r>
            <a:r>
              <a:rPr kumimoji="0" lang="en-US" sz="1575" b="0" i="0" u="none" strike="noStrike" kern="0" cap="none" spc="-5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p</a:t>
            </a:r>
            <a:r>
              <a:rPr kumimoji="0" lang="en-US" sz="1575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yy</a:t>
            </a:r>
            <a:r>
              <a:rPr kumimoji="0" lang="en-US" sz="1575" b="0" i="0" u="none" strike="noStrike" kern="0" cap="none" spc="-5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h</a:t>
            </a:r>
            <a:r>
              <a:rPr kumimoji="0" lang="en-US" sz="1575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itää</a:t>
            </a:r>
            <a:r>
              <a:rPr kumimoji="0" lang="en-US" sz="1575" b="0" i="0" u="none" strike="noStrike" kern="0" cap="none" spc="488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n</a:t>
            </a:r>
            <a:r>
              <a:rPr kumimoji="0" lang="en-US" sz="1575" b="0" i="0" u="none" strike="noStrike" kern="0" cap="none" spc="-37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k</a:t>
            </a:r>
            <a:r>
              <a:rPr kumimoji="0" lang="en-US" sz="1575" b="0" i="0" u="none" strike="noStrike" kern="0" cap="none" spc="-5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l</a:t>
            </a:r>
            <a:r>
              <a:rPr kumimoji="0" lang="en-US" sz="1575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oori</a:t>
            </a:r>
          </a:p>
          <a:p>
            <a:pPr marL="0" marR="0" lvl="0" indent="0" defTabSz="914400" eaLnBrk="1" fontAlgn="auto" latinLnBrk="0" hangingPunct="1">
              <a:lnSpc>
                <a:spcPts val="232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77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1000</a:t>
            </a:r>
            <a:r>
              <a:rPr kumimoji="0" lang="en-US" sz="1577" b="0" i="0" u="none" strike="noStrike" kern="0" cap="none" spc="-48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pp</a:t>
            </a:r>
            <a:r>
              <a:rPr kumimoji="0" lang="en-US" sz="1577" b="0" i="0" u="none" strike="noStrike" kern="0" cap="none" spc="-112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m</a:t>
            </a:r>
            <a:r>
              <a:rPr kumimoji="0" lang="en-US" sz="1577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Freeform 349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EFE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50" name="Picture 10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287000" y="457200"/>
            <a:ext cx="1438275" cy="533400"/>
          </a:xfrm>
          <a:prstGeom prst="rect">
            <a:avLst/>
          </a:prstGeom>
          <a:noFill/>
        </p:spPr>
      </p:pic>
      <p:pic>
        <p:nvPicPr>
          <p:cNvPr id="351" name="Picture 35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00825" y="1981200"/>
            <a:ext cx="5267325" cy="4448175"/>
          </a:xfrm>
          <a:prstGeom prst="rect">
            <a:avLst/>
          </a:prstGeom>
          <a:noFill/>
        </p:spPr>
      </p:pic>
      <p:sp>
        <p:nvSpPr>
          <p:cNvPr id="352" name="Freeform 352"/>
          <p:cNvSpPr/>
          <p:nvPr/>
        </p:nvSpPr>
        <p:spPr>
          <a:xfrm>
            <a:off x="514350" y="2019300"/>
            <a:ext cx="6086475" cy="4410075"/>
          </a:xfrm>
          <a:custGeom>
            <a:avLst/>
            <a:gdLst/>
            <a:ahLst/>
            <a:cxnLst/>
            <a:rect l="0" t="0" r="0" b="0"/>
            <a:pathLst>
              <a:path w="6086475" h="4410075">
                <a:moveTo>
                  <a:pt x="0" y="4410075"/>
                </a:moveTo>
                <a:lnTo>
                  <a:pt x="6086475" y="4410075"/>
                </a:lnTo>
                <a:lnTo>
                  <a:pt x="6086475" y="0"/>
                </a:lnTo>
                <a:lnTo>
                  <a:pt x="0" y="0"/>
                </a:lnTo>
                <a:lnTo>
                  <a:pt x="0" y="4410075"/>
                </a:lnTo>
                <a:close/>
              </a:path>
            </a:pathLst>
          </a:custGeom>
          <a:solidFill>
            <a:srgbClr val="FDEEE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3" name="Freeform 353"/>
          <p:cNvSpPr/>
          <p:nvPr/>
        </p:nvSpPr>
        <p:spPr>
          <a:xfrm>
            <a:off x="1887854" y="2658237"/>
            <a:ext cx="2552700" cy="19050"/>
          </a:xfrm>
          <a:custGeom>
            <a:avLst/>
            <a:gdLst/>
            <a:ahLst/>
            <a:cxnLst/>
            <a:rect l="0" t="0" r="0" b="0"/>
            <a:pathLst>
              <a:path w="2552700" h="19050">
                <a:moveTo>
                  <a:pt x="0" y="0"/>
                </a:moveTo>
                <a:lnTo>
                  <a:pt x="1276350" y="0"/>
                </a:lnTo>
                <a:lnTo>
                  <a:pt x="2552700" y="0"/>
                </a:lnTo>
                <a:lnTo>
                  <a:pt x="2552700" y="19050"/>
                </a:lnTo>
                <a:lnTo>
                  <a:pt x="1276350" y="19050"/>
                </a:lnTo>
                <a:lnTo>
                  <a:pt x="0" y="1905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4" name="Rectangle 354"/>
          <p:cNvSpPr/>
          <p:nvPr/>
        </p:nvSpPr>
        <p:spPr>
          <a:xfrm>
            <a:off x="930275" y="6345909"/>
            <a:ext cx="150517" cy="17884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2" b="0" i="0" u="none" strike="noStrike" kern="0" cap="none" spc="0" normalizeH="0" baseline="0" noProof="0" dirty="0">
                <a:ln>
                  <a:noFill/>
                </a:ln>
                <a:solidFill>
                  <a:srgbClr val="888686"/>
                </a:solidFill>
                <a:effectLst/>
                <a:uLnTx/>
                <a:uFillTx/>
                <a:latin typeface="Arial"/>
              </a:rPr>
              <a:t>23</a:t>
            </a:r>
          </a:p>
        </p:txBody>
      </p:sp>
      <p:sp>
        <p:nvSpPr>
          <p:cNvPr id="355" name="Rectangle 355"/>
          <p:cNvSpPr/>
          <p:nvPr/>
        </p:nvSpPr>
        <p:spPr>
          <a:xfrm>
            <a:off x="930275" y="1169107"/>
            <a:ext cx="3634257" cy="67630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979" b="1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M</a:t>
            </a:r>
            <a:r>
              <a:rPr kumimoji="0" lang="en-US" sz="3979" b="1" i="0" u="none" strike="noStrike" kern="0" cap="none" spc="-19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R</a:t>
            </a:r>
            <a:r>
              <a:rPr kumimoji="0" lang="en-US" sz="3979" b="1" i="0" u="none" strike="noStrike" kern="0" cap="none" spc="-27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S</a:t>
            </a:r>
            <a:r>
              <a:rPr kumimoji="0" lang="en-US" sz="3979" b="1" i="0" u="none" strike="noStrike" kern="0" cap="none" spc="-246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A</a:t>
            </a:r>
            <a:r>
              <a:rPr kumimoji="0" lang="en-US" sz="3979" b="1" i="0" u="none" strike="noStrike" kern="0" cap="none" spc="167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sz="3979" b="1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f</a:t>
            </a:r>
            <a:r>
              <a:rPr kumimoji="0" lang="en-US" sz="3979" b="1" i="0" u="none" strike="noStrike" kern="0" cap="none" spc="-27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o</a:t>
            </a:r>
            <a:r>
              <a:rPr kumimoji="0" lang="en-US" sz="3979" b="1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r</a:t>
            </a:r>
            <a:r>
              <a:rPr kumimoji="0" lang="en-US" sz="3979" b="1" i="0" u="none" strike="noStrike" kern="0" cap="none" spc="-35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eve</a:t>
            </a:r>
            <a:r>
              <a:rPr kumimoji="0" lang="en-US" sz="3979" b="1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r?</a:t>
            </a:r>
          </a:p>
        </p:txBody>
      </p:sp>
      <p:sp>
        <p:nvSpPr>
          <p:cNvPr id="356" name="Rectangle 356"/>
          <p:cNvSpPr/>
          <p:nvPr/>
        </p:nvSpPr>
        <p:spPr>
          <a:xfrm>
            <a:off x="764540" y="2178505"/>
            <a:ext cx="5554896" cy="75434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77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E</a:t>
            </a:r>
            <a:r>
              <a:rPr kumimoji="0" lang="en-US" sz="1577" b="0" i="0" u="none" strike="noStrike" kern="0" cap="none" spc="-52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l</a:t>
            </a:r>
            <a:r>
              <a:rPr kumimoji="0" lang="en-US" sz="1577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sa</a:t>
            </a:r>
            <a:r>
              <a:rPr kumimoji="0" lang="en-US" sz="1577" b="0" i="0" u="none" strike="noStrike" kern="0" cap="none" spc="-52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n</a:t>
            </a:r>
            <a:r>
              <a:rPr kumimoji="0" lang="en-US" sz="1577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 ta</a:t>
            </a:r>
            <a:r>
              <a:rPr kumimoji="0" lang="en-US" sz="1577" b="0" i="0" u="none" strike="noStrike" kern="0" cap="none" spc="-52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p</a:t>
            </a:r>
            <a:r>
              <a:rPr kumimoji="0" lang="en-US" sz="1577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a</a:t>
            </a:r>
            <a:r>
              <a:rPr kumimoji="0" lang="en-US" sz="1577" b="0" i="0" u="none" strike="noStrike" kern="0" cap="none" spc="-52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u</a:t>
            </a:r>
            <a:r>
              <a:rPr kumimoji="0" lang="en-US" sz="1577" b="0" i="0" u="none" strike="noStrike" kern="0" cap="none" spc="-39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k</a:t>
            </a:r>
            <a:r>
              <a:rPr kumimoji="0" lang="en-US" sz="1577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sessa </a:t>
            </a:r>
            <a:r>
              <a:rPr kumimoji="0" lang="en-US" sz="1577" b="0" i="0" u="none" strike="noStrike" kern="0" cap="none" spc="-52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n</a:t>
            </a:r>
            <a:r>
              <a:rPr kumimoji="0" lang="en-US" sz="1577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s.</a:t>
            </a:r>
            <a:r>
              <a:rPr kumimoji="0" lang="en-US" sz="1577" b="0" i="0" u="none" strike="noStrike" kern="0" cap="none" spc="-52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pu</a:t>
            </a:r>
            <a:r>
              <a:rPr kumimoji="0" lang="en-US" sz="1577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r</a:t>
            </a:r>
            <a:r>
              <a:rPr kumimoji="0" lang="en-US" sz="1577" b="0" i="0" u="none" strike="noStrike" kern="0" cap="none" spc="-39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k</a:t>
            </a:r>
            <a:r>
              <a:rPr kumimoji="0" lang="en-US" sz="1577" b="0" i="0" u="none" strike="noStrike" kern="0" cap="none" spc="-52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un</a:t>
            </a:r>
            <a:r>
              <a:rPr kumimoji="0" lang="en-US" sz="1577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äytteitä</a:t>
            </a:r>
            <a:r>
              <a:rPr kumimoji="0" lang="en-US" sz="1577" b="0" i="0" u="none" strike="noStrike" kern="0" cap="none" spc="2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sz="1577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voi</a:t>
            </a:r>
            <a:r>
              <a:rPr kumimoji="0" lang="en-US" sz="1577" b="0" i="0" u="none" strike="noStrike" kern="0" cap="none" spc="-52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d</a:t>
            </a:r>
            <a:r>
              <a:rPr kumimoji="0" lang="en-US" sz="1577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aa</a:t>
            </a:r>
            <a:r>
              <a:rPr kumimoji="0" lang="en-US" sz="1577" b="0" i="0" u="none" strike="noStrike" kern="0" cap="none" spc="-52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n</a:t>
            </a:r>
            <a:r>
              <a:rPr kumimoji="0" lang="en-US" sz="1577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 a</a:t>
            </a:r>
            <a:r>
              <a:rPr kumimoji="0" lang="en-US" sz="1577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l</a:t>
            </a:r>
            <a:r>
              <a:rPr kumimoji="0" lang="en-US" sz="1577" b="0" i="0" u="none" strike="noStrike" kern="0" cap="none" spc="-39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k</a:t>
            </a:r>
            <a:r>
              <a:rPr kumimoji="0" lang="en-US" sz="1577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aa otta</a:t>
            </a:r>
            <a:r>
              <a:rPr kumimoji="0" lang="en-US" sz="1577" b="0" i="0" u="none" strike="noStrike" kern="0" cap="none" spc="-113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m</a:t>
            </a:r>
            <a:r>
              <a:rPr kumimoji="0" lang="en-US" sz="1577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aa</a:t>
            </a:r>
            <a:r>
              <a:rPr kumimoji="0" lang="en-US" sz="1577" b="0" i="0" u="none" strike="noStrike" kern="0" cap="none" spc="-52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n</a:t>
            </a:r>
            <a:r>
              <a:rPr kumimoji="0" lang="en-US" sz="1577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ts val="187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77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ai</a:t>
            </a:r>
            <a:r>
              <a:rPr kumimoji="0" lang="en-US" sz="1577" b="0" i="0" u="none" strike="noStrike" kern="0" cap="none" spc="-39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k</a:t>
            </a:r>
            <a:r>
              <a:rPr kumimoji="0" lang="en-US" sz="1577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aisi</a:t>
            </a:r>
            <a:r>
              <a:rPr kumimoji="0" lang="en-US" sz="1577" b="0" i="0" u="none" strike="noStrike" kern="0" cap="none" spc="-52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n</a:t>
            </a:r>
            <a:r>
              <a:rPr kumimoji="0" lang="en-US" sz="1577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taa</a:t>
            </a:r>
            <a:r>
              <a:rPr kumimoji="0" lang="en-US" sz="1577" b="0" i="0" u="none" strike="noStrike" kern="0" cap="none" spc="-52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n</a:t>
            </a:r>
            <a:r>
              <a:rPr kumimoji="0" lang="en-US" sz="1577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 v</a:t>
            </a:r>
            <a:r>
              <a:rPr kumimoji="0" lang="en-US" sz="1577" b="0" i="0" u="none" strike="noStrike" kern="0" cap="none" spc="-52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u</a:t>
            </a:r>
            <a:r>
              <a:rPr kumimoji="0" lang="en-US" sz="1577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o</a:t>
            </a:r>
            <a:r>
              <a:rPr kumimoji="0" lang="en-US" sz="1577" b="0" i="0" u="none" strike="noStrike" kern="0" cap="none" spc="-52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d</a:t>
            </a:r>
            <a:r>
              <a:rPr kumimoji="0" lang="en-US" sz="1577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e</a:t>
            </a:r>
            <a:r>
              <a:rPr kumimoji="0" lang="en-US" sz="1577" b="0" i="0" u="none" strike="noStrike" kern="0" cap="none" spc="-52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n</a:t>
            </a:r>
            <a:r>
              <a:rPr kumimoji="0" lang="en-US" sz="1577" b="0" i="0" u="none" strike="noStrike" kern="0" cap="none" spc="159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sz="1577" b="0" i="0" u="none" strike="noStrike" kern="0" cap="none" spc="-39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k</a:t>
            </a:r>
            <a:r>
              <a:rPr kumimoji="0" lang="en-US" sz="1577" b="0" i="0" u="none" strike="noStrike" kern="0" cap="none" spc="-52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u</a:t>
            </a:r>
            <a:r>
              <a:rPr kumimoji="0" lang="en-US" sz="1577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l</a:t>
            </a:r>
            <a:r>
              <a:rPr kumimoji="0" lang="en-US" sz="1577" b="0" i="0" u="none" strike="noStrike" kern="0" cap="none" spc="-52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u</a:t>
            </a:r>
            <a:r>
              <a:rPr kumimoji="0" lang="en-US" sz="1577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tt</a:t>
            </a:r>
            <a:r>
              <a:rPr kumimoji="0" lang="en-US" sz="1577" b="0" i="0" u="none" strike="noStrike" kern="0" cap="none" spc="-52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u</a:t>
            </a:r>
            <a:r>
              <a:rPr kumimoji="0" lang="en-US" sz="1577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a</a:t>
            </a:r>
            <a:r>
              <a:rPr kumimoji="0" lang="en-US" sz="1577" b="0" i="0" u="none" strike="noStrike" kern="0" cap="none" spc="309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sz="1577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vii</a:t>
            </a:r>
            <a:r>
              <a:rPr kumimoji="0" lang="en-US" sz="1577" b="0" i="0" u="none" strike="noStrike" kern="0" cap="none" spc="-113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m</a:t>
            </a:r>
            <a:r>
              <a:rPr kumimoji="0" lang="en-US" sz="1577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eisestä</a:t>
            </a:r>
            <a:r>
              <a:rPr kumimoji="0" lang="en-US" sz="1577" b="0" i="0" u="none" strike="noStrike" kern="0" cap="none" spc="-23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sz="1577" b="0" i="0" u="none" strike="noStrike" kern="0" cap="none" spc="-52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p</a:t>
            </a:r>
            <a:r>
              <a:rPr kumimoji="0" lang="en-US" sz="1577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ositiivisesta </a:t>
            </a:r>
          </a:p>
          <a:p>
            <a:pPr marL="0" marR="0" lvl="0" indent="0" defTabSz="914400" eaLnBrk="1" fontAlgn="auto" latinLnBrk="0" hangingPunct="1">
              <a:lnSpc>
                <a:spcPts val="195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77" b="0" i="0" u="none" strike="noStrike" kern="0" cap="none" spc="-52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n</a:t>
            </a:r>
            <a:r>
              <a:rPr kumimoji="0" lang="en-US" sz="1577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äytteestä</a:t>
            </a:r>
          </a:p>
        </p:txBody>
      </p:sp>
      <p:sp>
        <p:nvSpPr>
          <p:cNvPr id="357" name="Rectangle 357"/>
          <p:cNvSpPr/>
          <p:nvPr/>
        </p:nvSpPr>
        <p:spPr>
          <a:xfrm>
            <a:off x="764540" y="3036898"/>
            <a:ext cx="4673992" cy="63991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200342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77" b="0" i="0" u="none" strike="noStrike" kern="0" cap="none" spc="-27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MT"/>
              </a:rPr>
              <a:t>•</a:t>
            </a:r>
            <a:r>
              <a:rPr kumimoji="0" lang="en-US" sz="1577" b="0" i="0" u="none" strike="noStrike" kern="0" cap="none" spc="-214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T</a:t>
            </a:r>
            <a:r>
              <a:rPr kumimoji="0" lang="en-US" sz="1577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arvitaa</a:t>
            </a:r>
            <a:r>
              <a:rPr kumimoji="0" lang="en-US" sz="1577" b="0" i="0" u="none" strike="noStrike" kern="0" cap="none" spc="-52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n</a:t>
            </a:r>
            <a:r>
              <a:rPr kumimoji="0" lang="en-US" sz="1577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 3 </a:t>
            </a:r>
            <a:r>
              <a:rPr kumimoji="0" lang="en-US" sz="1577" b="0" i="0" u="none" strike="noStrike" kern="0" cap="none" spc="-52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n</a:t>
            </a:r>
            <a:r>
              <a:rPr kumimoji="0" lang="en-US" sz="1577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äytteet 1-2 vii</a:t>
            </a:r>
            <a:r>
              <a:rPr kumimoji="0" lang="en-US" sz="1577" b="0" i="0" u="none" strike="noStrike" kern="0" cap="none" spc="-39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k</a:t>
            </a:r>
            <a:r>
              <a:rPr kumimoji="0" lang="en-US" sz="1577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o</a:t>
            </a:r>
            <a:r>
              <a:rPr kumimoji="0" lang="en-US" sz="1577" b="0" i="0" u="none" strike="noStrike" kern="0" cap="none" spc="-52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n</a:t>
            </a:r>
            <a:r>
              <a:rPr kumimoji="0" lang="en-US" sz="1577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 vä</a:t>
            </a:r>
            <a:r>
              <a:rPr kumimoji="0" lang="en-US" sz="1577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l</a:t>
            </a:r>
            <a:r>
              <a:rPr kumimoji="0" lang="en-US" sz="1577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ein</a:t>
            </a:r>
          </a:p>
          <a:p>
            <a:pPr marL="0" marR="0" lvl="0" indent="0" defTabSz="914400" eaLnBrk="1" fontAlgn="auto" latinLnBrk="0" hangingPunct="1">
              <a:lnSpc>
                <a:spcPts val="292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77" b="0" i="0" u="none" strike="noStrike" kern="0" cap="none" spc="-27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MT"/>
              </a:rPr>
              <a:t>•</a:t>
            </a:r>
            <a:r>
              <a:rPr kumimoji="0" lang="en-US" sz="1577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Poi</a:t>
            </a:r>
            <a:r>
              <a:rPr kumimoji="0" lang="en-US" sz="1577" b="0" i="0" u="none" strike="noStrike" kern="0" cap="none" spc="-39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kk</a:t>
            </a:r>
            <a:r>
              <a:rPr kumimoji="0" lang="en-US" sz="1577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e</a:t>
            </a:r>
            <a:r>
              <a:rPr kumimoji="0" lang="en-US" sz="1577" b="0" i="0" u="none" strike="noStrike" kern="0" cap="none" spc="-52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u</a:t>
            </a:r>
            <a:r>
              <a:rPr kumimoji="0" lang="en-US" sz="1577" b="0" i="0" u="none" strike="noStrike" kern="0" cap="none" spc="-39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k</a:t>
            </a:r>
            <a:r>
              <a:rPr kumimoji="0" lang="en-US" sz="1577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sia:</a:t>
            </a:r>
            <a:r>
              <a:rPr kumimoji="0" lang="en-US" sz="1577" b="0" i="0" u="none" strike="noStrike" kern="0" cap="none" spc="179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sz="1577" b="0" i="0" u="none" strike="noStrike" kern="0" cap="none" spc="-14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C</a:t>
            </a:r>
            <a:r>
              <a:rPr kumimoji="0" lang="en-US" sz="1577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a</a:t>
            </a:r>
            <a:r>
              <a:rPr kumimoji="0" lang="en-US" sz="1577" b="0" i="0" u="none" strike="noStrike" kern="0" cap="none" spc="-52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nd</a:t>
            </a:r>
            <a:r>
              <a:rPr kumimoji="0" lang="en-US" sz="1577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i</a:t>
            </a:r>
            <a:r>
              <a:rPr kumimoji="0" lang="en-US" sz="1577" b="0" i="0" u="none" strike="noStrike" kern="0" cap="none" spc="-52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d</a:t>
            </a:r>
            <a:r>
              <a:rPr kumimoji="0" lang="en-US" sz="1577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a</a:t>
            </a:r>
            <a:r>
              <a:rPr kumimoji="0" lang="en-US" sz="1577" b="0" i="0" u="none" strike="noStrike" kern="0" cap="none" spc="161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sz="1577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a</a:t>
            </a:r>
            <a:r>
              <a:rPr kumimoji="0" lang="en-US" sz="1577" b="0" i="0" u="none" strike="noStrike" kern="0" cap="none" spc="-52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u</a:t>
            </a:r>
            <a:r>
              <a:rPr kumimoji="0" lang="en-US" sz="1577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ris, </a:t>
            </a:r>
            <a:r>
              <a:rPr kumimoji="0" lang="en-US" sz="1577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j</a:t>
            </a:r>
            <a:r>
              <a:rPr kumimoji="0" lang="en-US" sz="1577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ota ei</a:t>
            </a:r>
            <a:r>
              <a:rPr kumimoji="0" lang="en-US" sz="1577" b="0" i="0" u="none" strike="noStrike" kern="0" cap="none" spc="-63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sz="1577" b="0" i="0" u="none" strike="noStrike" kern="0" cap="none" spc="-52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p</a:t>
            </a:r>
            <a:r>
              <a:rPr kumimoji="0" lang="en-US" sz="1577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assivoi</a:t>
            </a:r>
            <a:r>
              <a:rPr kumimoji="0" lang="en-US" sz="1577" b="0" i="0" u="none" strike="noStrike" kern="0" cap="none" spc="-52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d</a:t>
            </a:r>
            <a:r>
              <a:rPr kumimoji="0" lang="en-US" sz="1577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a ei</a:t>
            </a:r>
            <a:r>
              <a:rPr kumimoji="0" lang="en-US" sz="1577" b="0" i="0" u="none" strike="noStrike" kern="0" cap="none" spc="-39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k</a:t>
            </a:r>
            <a:r>
              <a:rPr kumimoji="0" lang="en-US" sz="1577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ä </a:t>
            </a:r>
          </a:p>
        </p:txBody>
      </p:sp>
      <p:sp>
        <p:nvSpPr>
          <p:cNvPr id="358" name="Rectangle 358"/>
          <p:cNvSpPr/>
          <p:nvPr/>
        </p:nvSpPr>
        <p:spPr>
          <a:xfrm>
            <a:off x="764540" y="3647260"/>
            <a:ext cx="2969970" cy="26805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77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systostaatti</a:t>
            </a:r>
            <a:r>
              <a:rPr kumimoji="0" lang="en-US" sz="1577" b="0" i="0" u="none" strike="noStrike" kern="0" cap="none" spc="-52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h</a:t>
            </a:r>
            <a:r>
              <a:rPr kumimoji="0" lang="en-US" sz="1577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oito</a:t>
            </a:r>
            <a:r>
              <a:rPr kumimoji="0" lang="en-US" sz="1577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j</a:t>
            </a:r>
            <a:r>
              <a:rPr kumimoji="0" lang="en-US" sz="1577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a</a:t>
            </a:r>
            <a:r>
              <a:rPr kumimoji="0" lang="en-US" sz="1577" b="0" i="0" u="none" strike="noStrike" kern="0" cap="none" spc="-138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sz="1577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saavat</a:t>
            </a:r>
            <a:r>
              <a:rPr kumimoji="0" lang="en-US" sz="1577" b="0" i="0" u="none" strike="noStrike" kern="0" cap="none" spc="-63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sz="1577" b="0" i="0" u="none" strike="noStrike" kern="0" cap="none" spc="-52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p</a:t>
            </a:r>
            <a:r>
              <a:rPr kumimoji="0" lang="en-US" sz="1577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oti</a:t>
            </a:r>
            <a:r>
              <a:rPr kumimoji="0" lang="en-US" sz="1577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l</a:t>
            </a:r>
            <a:r>
              <a:rPr kumimoji="0" lang="en-US" sz="1577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aat</a:t>
            </a:r>
          </a:p>
        </p:txBody>
      </p:sp>
      <p:sp>
        <p:nvSpPr>
          <p:cNvPr id="359" name="Rectangle 359"/>
          <p:cNvSpPr/>
          <p:nvPr/>
        </p:nvSpPr>
        <p:spPr>
          <a:xfrm>
            <a:off x="764540" y="4019243"/>
            <a:ext cx="3490327" cy="26805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77" b="0" i="0" u="none" strike="noStrike" kern="0" cap="none" spc="-27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MT"/>
              </a:rPr>
              <a:t>•</a:t>
            </a:r>
            <a:r>
              <a:rPr kumimoji="0" lang="en-US" sz="1577" b="0" i="0" u="none" strike="noStrike" kern="0" cap="none" spc="-88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H</a:t>
            </a:r>
            <a:r>
              <a:rPr kumimoji="0" lang="en-US" sz="1577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y</a:t>
            </a:r>
            <a:r>
              <a:rPr kumimoji="0" lang="en-US" sz="1577" b="0" i="0" u="none" strike="noStrike" kern="0" cap="none" spc="-52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g</a:t>
            </a:r>
            <a:r>
              <a:rPr kumimoji="0" lang="en-US" sz="1577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ie</a:t>
            </a:r>
            <a:r>
              <a:rPr kumimoji="0" lang="en-US" sz="1577" b="0" i="0" u="none" strike="noStrike" kern="0" cap="none" spc="-52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n</a:t>
            </a:r>
            <a:r>
              <a:rPr kumimoji="0" lang="en-US" sz="1577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ia</a:t>
            </a:r>
            <a:r>
              <a:rPr kumimoji="0" lang="en-US" sz="1577" b="0" i="0" u="none" strike="noStrike" kern="0" cap="none" spc="-52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h</a:t>
            </a:r>
            <a:r>
              <a:rPr kumimoji="0" lang="en-US" sz="1577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oita</a:t>
            </a:r>
            <a:r>
              <a:rPr kumimoji="0" lang="en-US" sz="1577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j</a:t>
            </a:r>
            <a:r>
              <a:rPr kumimoji="0" lang="en-US" sz="1577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a</a:t>
            </a:r>
            <a:r>
              <a:rPr kumimoji="0" lang="en-US" sz="1577" b="0" i="0" u="none" strike="noStrike" kern="0" cap="none" spc="2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sz="1577" b="0" i="0" u="none" strike="noStrike" kern="0" cap="none" spc="-39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k</a:t>
            </a:r>
            <a:r>
              <a:rPr kumimoji="0" lang="en-US" sz="1577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ir</a:t>
            </a:r>
            <a:r>
              <a:rPr kumimoji="0" lang="en-US" sz="1577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j</a:t>
            </a:r>
            <a:r>
              <a:rPr kumimoji="0" lang="en-US" sz="1577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aa </a:t>
            </a:r>
            <a:r>
              <a:rPr kumimoji="0" lang="en-US" sz="1577" b="0" i="0" u="none" strike="noStrike" kern="0" cap="none" spc="-52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n</a:t>
            </a:r>
            <a:r>
              <a:rPr kumimoji="0" lang="en-US" sz="1577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äyttei</a:t>
            </a:r>
            <a:r>
              <a:rPr kumimoji="0" lang="en-US" sz="1577" b="0" i="0" u="none" strike="noStrike" kern="0" cap="none" spc="-52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d</a:t>
            </a:r>
            <a:r>
              <a:rPr kumimoji="0" lang="en-US" sz="1577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e</a:t>
            </a:r>
            <a:r>
              <a:rPr kumimoji="0" lang="en-US" sz="1577" b="0" i="0" u="none" strike="noStrike" kern="0" cap="none" spc="-52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n</a:t>
            </a:r>
            <a:r>
              <a:rPr kumimoji="0" lang="en-US" sz="1577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 oto</a:t>
            </a:r>
            <a:r>
              <a:rPr kumimoji="0" lang="en-US" sz="1577" b="0" i="0" u="none" strike="noStrike" kern="0" cap="none" spc="-52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n</a:t>
            </a:r>
            <a:r>
              <a:rPr kumimoji="0" lang="en-US" sz="1577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 </a:t>
            </a:r>
          </a:p>
        </p:txBody>
      </p:sp>
      <p:sp>
        <p:nvSpPr>
          <p:cNvPr id="360" name="Rectangle 360"/>
          <p:cNvSpPr/>
          <p:nvPr/>
        </p:nvSpPr>
        <p:spPr>
          <a:xfrm>
            <a:off x="764540" y="4267274"/>
            <a:ext cx="5016657" cy="75446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77" b="0" i="0" u="none" strike="noStrike" kern="0" cap="none" spc="-26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O</a:t>
            </a:r>
            <a:r>
              <a:rPr kumimoji="0" lang="en-US" sz="1577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ysiss</a:t>
            </a:r>
            <a:r>
              <a:rPr kumimoji="0" lang="en-US" sz="1577" b="0" i="0" u="none" strike="noStrike" kern="0" cap="none" spc="859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a</a:t>
            </a:r>
            <a:r>
              <a:rPr kumimoji="0" lang="en-US" sz="1577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sz="1577" b="0" i="0" u="none" strike="noStrike" kern="0" cap="none" spc="-52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h</a:t>
            </a:r>
            <a:r>
              <a:rPr kumimoji="0" lang="en-US" sz="1577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oito</a:t>
            </a:r>
            <a:r>
              <a:rPr kumimoji="0" lang="en-US" sz="1577" b="0" i="0" u="none" strike="noStrike" kern="0" cap="none" spc="-39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k</a:t>
            </a:r>
            <a:r>
              <a:rPr kumimoji="0" lang="en-US" sz="1577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erto</a:t>
            </a:r>
            <a:r>
              <a:rPr kumimoji="0" lang="en-US" sz="1577" b="0" i="0" u="none" strike="noStrike" kern="0" cap="none" spc="-112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m</a:t>
            </a:r>
            <a:r>
              <a:rPr kumimoji="0" lang="en-US" sz="1577" b="0" i="0" u="none" strike="noStrike" kern="0" cap="none" spc="-52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u</a:t>
            </a:r>
            <a:r>
              <a:rPr kumimoji="0" lang="en-US" sz="1577" b="0" i="0" u="none" strike="noStrike" kern="0" cap="none" spc="-39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k</a:t>
            </a:r>
            <a:r>
              <a:rPr kumimoji="0" lang="en-US" sz="1577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see</a:t>
            </a:r>
            <a:r>
              <a:rPr kumimoji="0" lang="en-US" sz="1577" b="0" i="0" u="none" strike="noStrike" kern="0" cap="none" spc="718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n</a:t>
            </a:r>
            <a:r>
              <a:rPr kumimoji="0" lang="en-US" sz="1577" b="1" i="0" u="none" strike="noStrike" kern="0" cap="none" spc="-61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I</a:t>
            </a:r>
            <a:r>
              <a:rPr kumimoji="0" lang="en-US" sz="1577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nfekt</a:t>
            </a:r>
            <a:r>
              <a:rPr kumimoji="0" lang="en-US" sz="1577" b="1" i="0" u="none" strike="noStrike" kern="0" cap="none" spc="-58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i</a:t>
            </a:r>
            <a:r>
              <a:rPr kumimoji="0" lang="en-US" sz="1577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o</a:t>
            </a:r>
            <a:r>
              <a:rPr kumimoji="0" lang="en-US" sz="1577" b="1" i="0" u="none" strike="noStrike" kern="0" cap="none" spc="-61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i</a:t>
            </a:r>
            <a:r>
              <a:rPr kumimoji="0" lang="en-US" sz="1577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h</a:t>
            </a:r>
            <a:r>
              <a:rPr kumimoji="0" lang="en-US" sz="1577" b="1" i="0" u="none" strike="noStrike" kern="0" cap="none" spc="-61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i</a:t>
            </a:r>
            <a:r>
              <a:rPr kumimoji="0" lang="en-US" sz="1577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n</a:t>
            </a:r>
            <a:r>
              <a:rPr kumimoji="0" lang="en-US" sz="1577" b="1" i="0" u="none" strike="noStrike" kern="0" cap="none" spc="312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sz="1577" b="1" i="0" u="none" strike="noStrike" kern="0" cap="none" spc="-61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lii</a:t>
            </a:r>
            <a:r>
              <a:rPr kumimoji="0" lang="en-US" sz="1577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tt</a:t>
            </a:r>
            <a:r>
              <a:rPr kumimoji="0" lang="en-US" sz="1577" b="1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y</a:t>
            </a:r>
            <a:r>
              <a:rPr kumimoji="0" lang="en-US" sz="1577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vä </a:t>
            </a:r>
          </a:p>
          <a:p>
            <a:pPr marL="0" marR="0" lvl="0" indent="0" defTabSz="914400" eaLnBrk="1" fontAlgn="auto" latinLnBrk="0" hangingPunct="1">
              <a:lnSpc>
                <a:spcPts val="195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77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va</a:t>
            </a:r>
            <a:r>
              <a:rPr kumimoji="0" lang="en-US" sz="1577" b="1" i="0" u="none" strike="noStrike" kern="0" cap="none" spc="-14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r</a:t>
            </a:r>
            <a:r>
              <a:rPr kumimoji="0" lang="en-US" sz="1577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oto</a:t>
            </a:r>
            <a:r>
              <a:rPr kumimoji="0" lang="en-US" sz="1577" b="1" i="0" u="none" strike="noStrike" kern="0" cap="none" spc="-63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i</a:t>
            </a:r>
            <a:r>
              <a:rPr kumimoji="0" lang="en-US" sz="1577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m</a:t>
            </a:r>
            <a:r>
              <a:rPr kumimoji="0" lang="en-US" sz="1577" b="1" i="0" u="none" strike="noStrike" kern="0" cap="none" spc="-63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i</a:t>
            </a:r>
            <a:r>
              <a:rPr kumimoji="0" lang="en-US" sz="1577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ta</a:t>
            </a:r>
            <a:r>
              <a:rPr kumimoji="0" lang="en-US" sz="1577" b="1" i="0" u="none" strike="noStrike" kern="0" cap="none" spc="-14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r</a:t>
            </a:r>
            <a:r>
              <a:rPr kumimoji="0" lang="en-US" sz="1577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ve/</a:t>
            </a:r>
            <a:r>
              <a:rPr kumimoji="0" lang="en-US" sz="1577" b="0" i="0" u="none" strike="noStrike" kern="0" cap="none" spc="-52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h</a:t>
            </a:r>
            <a:r>
              <a:rPr kumimoji="0" lang="en-US" sz="1577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oitotoi</a:t>
            </a:r>
            <a:r>
              <a:rPr kumimoji="0" lang="en-US" sz="1577" b="0" i="0" u="none" strike="noStrike" kern="0" cap="none" spc="-113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m</a:t>
            </a:r>
            <a:r>
              <a:rPr kumimoji="0" lang="en-US" sz="1577" b="0" i="0" u="none" strike="noStrike" kern="0" cap="none" spc="563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i</a:t>
            </a:r>
            <a:r>
              <a:rPr kumimoji="0" lang="en-US" sz="1577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Jatkoho</a:t>
            </a:r>
            <a:r>
              <a:rPr kumimoji="0" lang="en-US" sz="1577" b="1" i="0" u="none" strike="noStrike" kern="0" cap="none" spc="-63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i</a:t>
            </a:r>
            <a:r>
              <a:rPr kumimoji="0" lang="en-US" sz="1577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don suunn</a:t>
            </a:r>
            <a:r>
              <a:rPr kumimoji="0" lang="en-US" sz="1577" b="1" i="0" u="none" strike="noStrike" kern="0" cap="none" spc="-63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i</a:t>
            </a:r>
            <a:r>
              <a:rPr kumimoji="0" lang="en-US" sz="1577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tte</a:t>
            </a:r>
            <a:r>
              <a:rPr kumimoji="0" lang="en-US" sz="1577" b="1" i="0" u="none" strike="noStrike" kern="0" cap="none" spc="-63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l</a:t>
            </a:r>
            <a:r>
              <a:rPr kumimoji="0" lang="en-US" sz="1577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u</a:t>
            </a:r>
            <a:r>
              <a:rPr kumimoji="0" lang="en-US" sz="1577" b="1" i="0" u="none" strike="noStrike" kern="0" cap="none" spc="159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sz="1577" b="1" i="0" u="none" strike="noStrike" kern="0" cap="none" spc="-63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j</a:t>
            </a:r>
            <a:r>
              <a:rPr kumimoji="0" lang="en-US" sz="1577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a </a:t>
            </a:r>
          </a:p>
          <a:p>
            <a:pPr marL="0" marR="0" lvl="0" indent="0" defTabSz="914400" eaLnBrk="1" fontAlgn="auto" latinLnBrk="0" hangingPunct="1">
              <a:lnSpc>
                <a:spcPts val="187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77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koo</a:t>
            </a:r>
            <a:r>
              <a:rPr kumimoji="0" lang="en-US" sz="1577" b="1" i="0" u="none" strike="noStrike" kern="0" cap="none" spc="-14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r</a:t>
            </a:r>
            <a:r>
              <a:rPr kumimoji="0" lang="en-US" sz="1577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d</a:t>
            </a:r>
            <a:r>
              <a:rPr kumimoji="0" lang="en-US" sz="1577" b="1" i="0" u="none" strike="noStrike" kern="0" cap="none" spc="-63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i</a:t>
            </a:r>
            <a:r>
              <a:rPr kumimoji="0" lang="en-US" sz="1577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no</a:t>
            </a:r>
            <a:r>
              <a:rPr kumimoji="0" lang="en-US" sz="1577" b="1" i="0" u="none" strike="noStrike" kern="0" cap="none" spc="-63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i</a:t>
            </a:r>
            <a:r>
              <a:rPr kumimoji="0" lang="en-US" sz="1577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nti</a:t>
            </a:r>
          </a:p>
        </p:txBody>
      </p:sp>
      <p:sp>
        <p:nvSpPr>
          <p:cNvPr id="361" name="Rectangle 361"/>
          <p:cNvSpPr/>
          <p:nvPr/>
        </p:nvSpPr>
        <p:spPr>
          <a:xfrm>
            <a:off x="764540" y="5125794"/>
            <a:ext cx="5496152" cy="75446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77" b="0" i="0" u="none" strike="noStrike" kern="0" cap="none" spc="-27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MT"/>
              </a:rPr>
              <a:t>•</a:t>
            </a:r>
            <a:r>
              <a:rPr kumimoji="0" lang="en-US" sz="1577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MT"/>
              </a:rPr>
              <a:t>J</a:t>
            </a:r>
            <a:r>
              <a:rPr kumimoji="0" lang="en-US" sz="1577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os </a:t>
            </a:r>
            <a:r>
              <a:rPr kumimoji="0" lang="en-US" sz="1577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j</a:t>
            </a:r>
            <a:r>
              <a:rPr kumimoji="0" lang="en-US" sz="1577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o</a:t>
            </a:r>
            <a:r>
              <a:rPr kumimoji="0" lang="en-US" sz="1577" b="0" i="0" u="none" strike="noStrike" kern="0" cap="none" spc="-36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k</a:t>
            </a:r>
            <a:r>
              <a:rPr kumimoji="0" lang="en-US" sz="1577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i</a:t>
            </a:r>
            <a:r>
              <a:rPr kumimoji="0" lang="en-US" sz="1577" b="0" i="0" u="none" strike="noStrike" kern="0" cap="none" spc="-48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n</a:t>
            </a:r>
            <a:r>
              <a:rPr kumimoji="0" lang="en-US" sz="1577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sz="1577" b="0" i="0" u="none" strike="noStrike" kern="0" cap="none" spc="-48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pu</a:t>
            </a:r>
            <a:r>
              <a:rPr kumimoji="0" lang="en-US" sz="1577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r</a:t>
            </a:r>
            <a:r>
              <a:rPr kumimoji="0" lang="en-US" sz="1577" b="0" i="0" u="none" strike="noStrike" kern="0" cap="none" spc="-34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k</a:t>
            </a:r>
            <a:r>
              <a:rPr kumimoji="0" lang="en-US" sz="1577" b="0" i="0" u="none" strike="noStrike" kern="0" cap="none" spc="-48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un</a:t>
            </a:r>
            <a:r>
              <a:rPr kumimoji="0" lang="en-US" sz="1577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äytteistä</a:t>
            </a:r>
            <a:r>
              <a:rPr kumimoji="0" lang="en-US" sz="1577" b="0" i="0" u="none" strike="noStrike" kern="0" cap="none" spc="236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sz="1577" b="0" i="0" u="none" strike="noStrike" kern="0" cap="none" spc="-48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p</a:t>
            </a:r>
            <a:r>
              <a:rPr kumimoji="0" lang="en-US" sz="1577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ositiivi</a:t>
            </a:r>
            <a:r>
              <a:rPr kumimoji="0" lang="en-US" sz="1577" b="0" i="0" u="none" strike="noStrike" kern="0" cap="none" spc="-48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n</a:t>
            </a:r>
            <a:r>
              <a:rPr kumimoji="0" lang="en-US" sz="1577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e</a:t>
            </a:r>
            <a:r>
              <a:rPr kumimoji="0" lang="en-US" sz="1577" b="0" i="0" u="none" strike="noStrike" kern="0" cap="none" spc="-48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n</a:t>
            </a:r>
            <a:r>
              <a:rPr kumimoji="0" lang="en-US" sz="1577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, </a:t>
            </a:r>
            <a:r>
              <a:rPr kumimoji="0" lang="en-US" sz="1577" b="0" i="0" u="none" strike="noStrike" kern="0" cap="none" spc="-48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n</a:t>
            </a:r>
            <a:r>
              <a:rPr kumimoji="0" lang="en-US" sz="1577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ii</a:t>
            </a:r>
            <a:r>
              <a:rPr kumimoji="0" lang="en-US" sz="1577" b="0" i="0" u="none" strike="noStrike" kern="0" cap="none" spc="-48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n</a:t>
            </a:r>
            <a:r>
              <a:rPr kumimoji="0" lang="en-US" sz="1577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sz="1577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l</a:t>
            </a:r>
            <a:r>
              <a:rPr kumimoji="0" lang="en-US" sz="1577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o</a:t>
            </a:r>
            <a:r>
              <a:rPr kumimoji="0" lang="en-US" sz="1577" b="0" i="0" u="none" strike="noStrike" kern="0" cap="none" spc="-48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ppu</a:t>
            </a:r>
            <a:r>
              <a:rPr kumimoji="0" lang="en-US" sz="1577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j</a:t>
            </a:r>
            <a:r>
              <a:rPr kumimoji="0" lang="en-US" sz="1577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a</a:t>
            </a:r>
            <a:r>
              <a:rPr kumimoji="0" lang="en-US" sz="1577" b="0" i="0" u="none" strike="noStrike" kern="0" cap="none" spc="312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sz="1577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ei</a:t>
            </a:r>
            <a:r>
              <a:rPr kumimoji="0" lang="en-US" sz="1577" b="0" i="0" u="none" strike="noStrike" kern="0" cap="none" spc="-61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sz="1577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tarvitse </a:t>
            </a:r>
          </a:p>
          <a:p>
            <a:pPr marL="0" marR="0" lvl="0" indent="0" defTabSz="914400" eaLnBrk="1" fontAlgn="auto" latinLnBrk="0" hangingPunct="1">
              <a:lnSpc>
                <a:spcPts val="195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77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ottaa.</a:t>
            </a:r>
            <a:r>
              <a:rPr kumimoji="0" lang="en-US" sz="1577" b="0" i="0" u="none" strike="noStrike" kern="0" cap="none" spc="-63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sz="1577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Se</a:t>
            </a:r>
            <a:r>
              <a:rPr kumimoji="0" lang="en-US" sz="1577" b="0" i="0" u="none" strike="noStrike" kern="0" cap="none" spc="-52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u</a:t>
            </a:r>
            <a:r>
              <a:rPr kumimoji="0" lang="en-US" sz="1577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raava</a:t>
            </a:r>
            <a:r>
              <a:rPr kumimoji="0" lang="en-US" sz="1577" b="0" i="0" u="none" strike="noStrike" kern="0" cap="none" spc="-52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n</a:t>
            </a:r>
            <a:r>
              <a:rPr kumimoji="0" lang="en-US" sz="1577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sz="1577" b="0" i="0" u="none" strike="noStrike" kern="0" cap="none" spc="-39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k</a:t>
            </a:r>
            <a:r>
              <a:rPr kumimoji="0" lang="en-US" sz="1577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erra</a:t>
            </a:r>
            <a:r>
              <a:rPr kumimoji="0" lang="en-US" sz="1577" b="0" i="0" u="none" strike="noStrike" kern="0" cap="none" spc="-52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n</a:t>
            </a:r>
            <a:r>
              <a:rPr kumimoji="0" lang="en-US" sz="1577" b="0" i="0" u="none" strike="noStrike" kern="0" cap="none" spc="159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sz="1577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o</a:t>
            </a:r>
            <a:r>
              <a:rPr kumimoji="0" lang="en-US" sz="1577" b="0" i="0" u="none" strike="noStrike" kern="0" cap="none" spc="-52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h</a:t>
            </a:r>
            <a:r>
              <a:rPr kumimoji="0" lang="en-US" sz="1577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j</a:t>
            </a:r>
            <a:r>
              <a:rPr kumimoji="0" lang="en-US" sz="1577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e</a:t>
            </a:r>
            <a:r>
              <a:rPr kumimoji="0" lang="en-US" sz="1577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l</a:t>
            </a:r>
            <a:r>
              <a:rPr kumimoji="0" lang="en-US" sz="1577" b="0" i="0" u="none" strike="noStrike" kern="0" cap="none" spc="-113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m</a:t>
            </a:r>
            <a:r>
              <a:rPr kumimoji="0" lang="en-US" sz="1577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oi</a:t>
            </a:r>
            <a:r>
              <a:rPr kumimoji="0" lang="en-US" sz="1577" b="0" i="0" u="none" strike="noStrike" kern="0" cap="none" spc="-52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d</a:t>
            </a:r>
            <a:r>
              <a:rPr kumimoji="0" lang="en-US" sz="1577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aa</a:t>
            </a:r>
            <a:r>
              <a:rPr kumimoji="0" lang="en-US" sz="1577" b="0" i="0" u="none" strike="noStrike" kern="0" cap="none" spc="-52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n</a:t>
            </a:r>
            <a:r>
              <a:rPr kumimoji="0" lang="en-US" sz="1577" b="0" i="0" u="none" strike="noStrike" kern="0" cap="none" spc="309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sz="1577" b="0" i="0" u="none" strike="noStrike" kern="0" cap="none" spc="-52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n</a:t>
            </a:r>
            <a:r>
              <a:rPr kumimoji="0" lang="en-US" sz="1577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äytteitä v</a:t>
            </a:r>
            <a:r>
              <a:rPr kumimoji="0" lang="en-US" sz="1577" b="0" i="0" u="none" strike="noStrike" kern="0" cap="none" spc="-52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u</a:t>
            </a:r>
            <a:r>
              <a:rPr kumimoji="0" lang="en-US" sz="1577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o</a:t>
            </a:r>
            <a:r>
              <a:rPr kumimoji="0" lang="en-US" sz="1577" b="0" i="0" u="none" strike="noStrike" kern="0" cap="none" spc="-52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d</a:t>
            </a:r>
            <a:r>
              <a:rPr kumimoji="0" lang="en-US" sz="1577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e</a:t>
            </a:r>
            <a:r>
              <a:rPr kumimoji="0" lang="en-US" sz="1577" b="0" i="0" u="none" strike="noStrike" kern="0" cap="none" spc="-52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n</a:t>
            </a:r>
            <a:r>
              <a:rPr kumimoji="0" lang="en-US" sz="1577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ts val="187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77" b="0" i="0" u="none" strike="noStrike" kern="0" cap="none" spc="-39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k</a:t>
            </a:r>
            <a:r>
              <a:rPr kumimoji="0" lang="en-US" sz="1577" b="0" i="0" u="none" strike="noStrike" kern="0" cap="none" spc="-52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u</a:t>
            </a:r>
            <a:r>
              <a:rPr kumimoji="0" lang="en-US" sz="1577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l</a:t>
            </a:r>
            <a:r>
              <a:rPr kumimoji="0" lang="en-US" sz="1577" b="0" i="0" u="none" strike="noStrike" kern="0" cap="none" spc="-52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u</a:t>
            </a:r>
            <a:r>
              <a:rPr kumimoji="0" lang="en-US" sz="1577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tt</a:t>
            </a:r>
            <a:r>
              <a:rPr kumimoji="0" lang="en-US" sz="1577" b="0" i="0" u="none" strike="noStrike" kern="0" cap="none" spc="-52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u</a:t>
            </a:r>
            <a:r>
              <a:rPr kumimoji="0" lang="en-US" sz="1577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a.</a:t>
            </a:r>
          </a:p>
        </p:txBody>
      </p:sp>
      <p:sp>
        <p:nvSpPr>
          <p:cNvPr id="362" name="Rectangle 362"/>
          <p:cNvSpPr/>
          <p:nvPr/>
        </p:nvSpPr>
        <p:spPr>
          <a:xfrm>
            <a:off x="964882" y="5983997"/>
            <a:ext cx="4211560" cy="26805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77" b="0" i="0" u="none" strike="noStrike" kern="0" cap="none" spc="-27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MT"/>
              </a:rPr>
              <a:t>•</a:t>
            </a:r>
            <a:r>
              <a:rPr kumimoji="0" lang="en-US" sz="1577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P</a:t>
            </a:r>
            <a:r>
              <a:rPr kumimoji="0" lang="en-US" sz="1577" b="0" i="0" u="none" strike="noStrike" kern="0" cap="none" spc="-53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u</a:t>
            </a:r>
            <a:r>
              <a:rPr kumimoji="0" lang="en-US" sz="1577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r</a:t>
            </a:r>
            <a:r>
              <a:rPr kumimoji="0" lang="en-US" sz="1577" b="0" i="0" u="none" strike="noStrike" kern="0" cap="none" spc="-39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k</a:t>
            </a:r>
            <a:r>
              <a:rPr kumimoji="0" lang="en-US" sz="1577" b="0" i="0" u="none" strike="noStrike" kern="0" cap="none" spc="-52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un</a:t>
            </a:r>
            <a:r>
              <a:rPr kumimoji="0" lang="en-US" sz="1577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äytteitä</a:t>
            </a:r>
            <a:r>
              <a:rPr kumimoji="0" lang="en-US" sz="1577" b="0" i="0" u="none" strike="noStrike" kern="0" cap="none" spc="2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sz="1577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ei oteta</a:t>
            </a:r>
            <a:r>
              <a:rPr kumimoji="0" lang="en-US" sz="1577" b="0" i="0" u="none" strike="noStrike" kern="0" cap="none" spc="-63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sz="1577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a</a:t>
            </a:r>
            <a:r>
              <a:rPr kumimoji="0" lang="en-US" sz="1577" b="0" i="0" u="none" strike="noStrike" kern="0" cap="none" spc="-52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n</a:t>
            </a:r>
            <a:r>
              <a:rPr kumimoji="0" lang="en-US" sz="1577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ti</a:t>
            </a:r>
            <a:r>
              <a:rPr kumimoji="0" lang="en-US" sz="1577" b="0" i="0" u="none" strike="noStrike" kern="0" cap="none" spc="-52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b</a:t>
            </a:r>
            <a:r>
              <a:rPr kumimoji="0" lang="en-US" sz="1577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iootti</a:t>
            </a:r>
            <a:r>
              <a:rPr kumimoji="0" lang="en-US" sz="1577" b="0" i="0" u="none" strike="noStrike" kern="0" cap="none" spc="-39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k</a:t>
            </a:r>
            <a:r>
              <a:rPr kumimoji="0" lang="en-US" sz="1577" b="0" i="0" u="none" strike="noStrike" kern="0" cap="none" spc="-52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uu</a:t>
            </a:r>
            <a:r>
              <a:rPr kumimoji="0" lang="en-US" sz="1577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ri</a:t>
            </a:r>
            <a:r>
              <a:rPr kumimoji="0" lang="en-US" sz="1577" b="0" i="0" u="none" strike="noStrike" kern="0" cap="none" spc="-52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n</a:t>
            </a:r>
            <a:r>
              <a:rPr kumimoji="0" lang="en-US" sz="1577" b="0" i="0" u="none" strike="noStrike" kern="0" cap="none" spc="2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sz="1577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ai</a:t>
            </a:r>
            <a:r>
              <a:rPr kumimoji="0" lang="en-US" sz="1577" b="0" i="0" u="none" strike="noStrike" kern="0" cap="none" spc="-39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k</a:t>
            </a:r>
            <a:r>
              <a:rPr kumimoji="0" lang="en-US" sz="1577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a</a:t>
            </a:r>
            <a:r>
              <a:rPr kumimoji="0" lang="en-US" sz="1577" b="0" i="0" u="none" strike="noStrike" kern="0" cap="none" spc="-52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n</a:t>
            </a:r>
            <a:r>
              <a:rPr kumimoji="0" lang="en-US" sz="1577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a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3" name="Picture 36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364" name="Picture 10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287000" y="457200"/>
            <a:ext cx="1438275" cy="533400"/>
          </a:xfrm>
          <a:prstGeom prst="rect">
            <a:avLst/>
          </a:prstGeom>
          <a:noFill/>
        </p:spPr>
      </p:pic>
      <p:sp>
        <p:nvSpPr>
          <p:cNvPr id="365" name="Freeform 365"/>
          <p:cNvSpPr/>
          <p:nvPr/>
        </p:nvSpPr>
        <p:spPr>
          <a:xfrm>
            <a:off x="919162" y="2043177"/>
            <a:ext cx="898715" cy="0"/>
          </a:xfrm>
          <a:custGeom>
            <a:avLst/>
            <a:gdLst/>
            <a:ahLst/>
            <a:cxnLst/>
            <a:rect l="0" t="0" r="0" b="0"/>
            <a:pathLst>
              <a:path w="898715">
                <a:moveTo>
                  <a:pt x="0" y="0"/>
                </a:moveTo>
                <a:lnTo>
                  <a:pt x="898715" y="0"/>
                </a:lnTo>
              </a:path>
            </a:pathLst>
          </a:custGeom>
          <a:noFill/>
          <a:ln w="63500" cap="flat" cmpd="sng">
            <a:solidFill>
              <a:srgbClr val="FFA98D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6" name="Freeform 366"/>
          <p:cNvSpPr/>
          <p:nvPr/>
        </p:nvSpPr>
        <p:spPr>
          <a:xfrm>
            <a:off x="0" y="5934075"/>
            <a:ext cx="12192000" cy="923925"/>
          </a:xfrm>
          <a:custGeom>
            <a:avLst/>
            <a:gdLst/>
            <a:ahLst/>
            <a:cxnLst/>
            <a:rect l="0" t="0" r="0" b="0"/>
            <a:pathLst>
              <a:path w="12192000" h="923925">
                <a:moveTo>
                  <a:pt x="0" y="923925"/>
                </a:moveTo>
                <a:lnTo>
                  <a:pt x="12192000" y="923925"/>
                </a:lnTo>
                <a:lnTo>
                  <a:pt x="12192000" y="0"/>
                </a:lnTo>
                <a:lnTo>
                  <a:pt x="0" y="0"/>
                </a:lnTo>
                <a:lnTo>
                  <a:pt x="0" y="923925"/>
                </a:lnTo>
                <a:close/>
              </a:path>
            </a:pathLst>
          </a:custGeom>
          <a:solidFill>
            <a:srgbClr val="FFC5B3">
              <a:alpha val="100000"/>
            </a:srgbClr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7" name="Freeform 367"/>
          <p:cNvSpPr/>
          <p:nvPr/>
        </p:nvSpPr>
        <p:spPr>
          <a:xfrm>
            <a:off x="6999356" y="6361166"/>
            <a:ext cx="81263" cy="155810"/>
          </a:xfrm>
          <a:custGeom>
            <a:avLst/>
            <a:gdLst/>
            <a:ahLst/>
            <a:cxnLst/>
            <a:rect l="0" t="0" r="0" b="0"/>
            <a:pathLst>
              <a:path w="98971" h="190507">
                <a:moveTo>
                  <a:pt x="81064" y="31635"/>
                </a:moveTo>
                <a:lnTo>
                  <a:pt x="98971" y="31635"/>
                </a:lnTo>
                <a:lnTo>
                  <a:pt x="98971" y="1346"/>
                </a:lnTo>
                <a:cubicBezTo>
                  <a:pt x="90297" y="444"/>
                  <a:pt x="81585" y="0"/>
                  <a:pt x="72872" y="12"/>
                </a:cubicBezTo>
                <a:cubicBezTo>
                  <a:pt x="46964" y="12"/>
                  <a:pt x="29248" y="15824"/>
                  <a:pt x="29248" y="44780"/>
                </a:cubicBezTo>
                <a:lnTo>
                  <a:pt x="29248" y="69735"/>
                </a:lnTo>
                <a:lnTo>
                  <a:pt x="0" y="69735"/>
                </a:lnTo>
                <a:lnTo>
                  <a:pt x="0" y="103644"/>
                </a:lnTo>
                <a:lnTo>
                  <a:pt x="29248" y="103644"/>
                </a:lnTo>
                <a:lnTo>
                  <a:pt x="29248" y="190507"/>
                </a:lnTo>
                <a:lnTo>
                  <a:pt x="64300" y="190507"/>
                </a:lnTo>
                <a:lnTo>
                  <a:pt x="64300" y="103644"/>
                </a:lnTo>
                <a:lnTo>
                  <a:pt x="93446" y="103644"/>
                </a:lnTo>
                <a:lnTo>
                  <a:pt x="97828" y="69735"/>
                </a:lnTo>
                <a:lnTo>
                  <a:pt x="64300" y="69735"/>
                </a:lnTo>
                <a:lnTo>
                  <a:pt x="64300" y="48107"/>
                </a:lnTo>
                <a:cubicBezTo>
                  <a:pt x="64300" y="38112"/>
                  <a:pt x="66967" y="31635"/>
                  <a:pt x="81064" y="31635"/>
                </a:cubicBezTo>
                <a:close/>
              </a:path>
            </a:pathLst>
          </a:custGeom>
          <a:solidFill>
            <a:srgbClr val="06175E">
              <a:alpha val="100000"/>
            </a:srgbClr>
          </a:solidFill>
          <a:ln w="10387">
            <a:noFill/>
          </a:ln>
          <a:effectDag name="">
            <a:xfrm kx="6"/>
          </a:effectDag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68" name="Picture 368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07931" y="6391268"/>
            <a:ext cx="558696" cy="92153"/>
          </a:xfrm>
          <a:prstGeom prst="rect">
            <a:avLst/>
          </a:prstGeom>
          <a:noFill/>
        </p:spPr>
      </p:pic>
      <p:pic>
        <p:nvPicPr>
          <p:cNvPr id="369" name="Picture 369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74115" y="6361176"/>
            <a:ext cx="158477" cy="155801"/>
          </a:xfrm>
          <a:prstGeom prst="rect">
            <a:avLst/>
          </a:prstGeom>
          <a:noFill/>
        </p:spPr>
      </p:pic>
      <p:pic>
        <p:nvPicPr>
          <p:cNvPr id="370" name="Picture 370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21961" y="6391268"/>
            <a:ext cx="568363" cy="117565"/>
          </a:xfrm>
          <a:prstGeom prst="rect">
            <a:avLst/>
          </a:prstGeom>
          <a:noFill/>
        </p:spPr>
      </p:pic>
      <p:pic>
        <p:nvPicPr>
          <p:cNvPr id="371" name="Picture 371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411906" y="6361175"/>
            <a:ext cx="155848" cy="155802"/>
          </a:xfrm>
          <a:prstGeom prst="rect">
            <a:avLst/>
          </a:prstGeom>
          <a:noFill/>
        </p:spPr>
      </p:pic>
      <p:pic>
        <p:nvPicPr>
          <p:cNvPr id="372" name="Picture 372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56642" y="6387643"/>
            <a:ext cx="468407" cy="95653"/>
          </a:xfrm>
          <a:prstGeom prst="rect">
            <a:avLst/>
          </a:prstGeom>
          <a:noFill/>
        </p:spPr>
      </p:pic>
      <p:pic>
        <p:nvPicPr>
          <p:cNvPr id="373" name="Picture 373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541938" y="6378764"/>
            <a:ext cx="171031" cy="120507"/>
          </a:xfrm>
          <a:prstGeom prst="rect">
            <a:avLst/>
          </a:prstGeom>
          <a:noFill/>
        </p:spPr>
      </p:pic>
      <p:pic>
        <p:nvPicPr>
          <p:cNvPr id="374" name="Picture 374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85805" y="6391268"/>
            <a:ext cx="489239" cy="92028"/>
          </a:xfrm>
          <a:prstGeom prst="rect">
            <a:avLst/>
          </a:prstGeom>
          <a:noFill/>
        </p:spPr>
      </p:pic>
      <p:pic>
        <p:nvPicPr>
          <p:cNvPr id="375" name="Picture 375"/>
          <p:cNvPicPr>
            <a:picLocks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296525" y="457200"/>
            <a:ext cx="1428750" cy="533400"/>
          </a:xfrm>
          <a:prstGeom prst="rect">
            <a:avLst/>
          </a:prstGeom>
          <a:noFill/>
        </p:spPr>
      </p:pic>
      <p:sp>
        <p:nvSpPr>
          <p:cNvPr id="376" name="Rectangle 376"/>
          <p:cNvSpPr/>
          <p:nvPr/>
        </p:nvSpPr>
        <p:spPr>
          <a:xfrm>
            <a:off x="930275" y="1239592"/>
            <a:ext cx="1420204" cy="61258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4" b="1" i="0" u="none" strike="noStrike" kern="0" cap="none" spc="0" normalizeH="0" baseline="0" noProof="0" dirty="0">
                <a:ln>
                  <a:noFill/>
                </a:ln>
                <a:solidFill>
                  <a:srgbClr val="FFFEFE"/>
                </a:solidFill>
                <a:effectLst/>
                <a:uLnTx/>
                <a:uFillTx/>
                <a:latin typeface="Arial"/>
              </a:rPr>
              <a:t>K</a:t>
            </a:r>
            <a:r>
              <a:rPr kumimoji="0" lang="en-US" sz="3604" b="1" i="0" u="none" strike="noStrike" kern="0" cap="none" spc="-25" normalizeH="0" baseline="0" noProof="0" dirty="0">
                <a:ln>
                  <a:noFill/>
                </a:ln>
                <a:solidFill>
                  <a:srgbClr val="FFFEFE"/>
                </a:solidFill>
                <a:effectLst/>
                <a:uLnTx/>
                <a:uFillTx/>
                <a:latin typeface="Arial"/>
              </a:rPr>
              <a:t>ii</a:t>
            </a:r>
            <a:r>
              <a:rPr kumimoji="0" lang="en-US" sz="3604" b="1" i="0" u="none" strike="noStrike" kern="0" cap="none" spc="0" normalizeH="0" baseline="0" noProof="0" dirty="0">
                <a:ln>
                  <a:noFill/>
                </a:ln>
                <a:solidFill>
                  <a:srgbClr val="FFFEFE"/>
                </a:solidFill>
                <a:effectLst/>
                <a:uLnTx/>
                <a:uFillTx/>
                <a:latin typeface="Arial"/>
              </a:rPr>
              <a:t>t</a:t>
            </a:r>
            <a:r>
              <a:rPr kumimoji="0" lang="en-US" sz="3604" b="1" i="0" u="none" strike="noStrike" kern="0" cap="none" spc="-21" normalizeH="0" baseline="0" noProof="0" dirty="0">
                <a:ln>
                  <a:noFill/>
                </a:ln>
                <a:solidFill>
                  <a:srgbClr val="FFFEFE"/>
                </a:solidFill>
                <a:effectLst/>
                <a:uLnTx/>
                <a:uFillTx/>
                <a:latin typeface="Arial"/>
              </a:rPr>
              <a:t>o</a:t>
            </a:r>
            <a:r>
              <a:rPr kumimoji="0" lang="en-US" sz="3604" b="1" i="0" u="none" strike="noStrike" kern="0" cap="none" spc="0" normalizeH="0" baseline="0" noProof="0" dirty="0">
                <a:ln>
                  <a:noFill/>
                </a:ln>
                <a:solidFill>
                  <a:srgbClr val="FFFEFE"/>
                </a:solidFill>
                <a:effectLst/>
                <a:uLnTx/>
                <a:uFillTx/>
                <a:latin typeface="Arial"/>
              </a:rPr>
              <a:t>s!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Freeform 119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EFE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0" name="Picture 10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287000" y="457200"/>
            <a:ext cx="1438275" cy="533400"/>
          </a:xfrm>
          <a:prstGeom prst="rect">
            <a:avLst/>
          </a:prstGeom>
          <a:noFill/>
        </p:spPr>
      </p:pic>
      <p:sp>
        <p:nvSpPr>
          <p:cNvPr id="121" name="Freeform 121"/>
          <p:cNvSpPr/>
          <p:nvPr/>
        </p:nvSpPr>
        <p:spPr>
          <a:xfrm>
            <a:off x="919162" y="2043177"/>
            <a:ext cx="898715" cy="0"/>
          </a:xfrm>
          <a:custGeom>
            <a:avLst/>
            <a:gdLst/>
            <a:ahLst/>
            <a:cxnLst/>
            <a:rect l="0" t="0" r="0" b="0"/>
            <a:pathLst>
              <a:path w="898715">
                <a:moveTo>
                  <a:pt x="0" y="0"/>
                </a:moveTo>
                <a:lnTo>
                  <a:pt x="898715" y="0"/>
                </a:lnTo>
              </a:path>
            </a:pathLst>
          </a:custGeom>
          <a:noFill/>
          <a:ln w="63500" cap="flat" cmpd="sng">
            <a:solidFill>
              <a:srgbClr val="FFA98D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2" name="Freeform 122">
            <a:hlinkClick r:id="rId3"/>
          </p:cNvPr>
          <p:cNvSpPr/>
          <p:nvPr/>
        </p:nvSpPr>
        <p:spPr>
          <a:xfrm>
            <a:off x="3158489" y="3023490"/>
            <a:ext cx="7600951" cy="19050"/>
          </a:xfrm>
          <a:custGeom>
            <a:avLst/>
            <a:gdLst/>
            <a:ahLst/>
            <a:cxnLst/>
            <a:rect l="0" t="0" r="0" b="0"/>
            <a:pathLst>
              <a:path w="7600951" h="19050">
                <a:moveTo>
                  <a:pt x="0" y="0"/>
                </a:moveTo>
                <a:lnTo>
                  <a:pt x="2533651" y="0"/>
                </a:lnTo>
                <a:lnTo>
                  <a:pt x="5067301" y="0"/>
                </a:lnTo>
                <a:lnTo>
                  <a:pt x="7600951" y="0"/>
                </a:lnTo>
                <a:lnTo>
                  <a:pt x="7600951" y="19050"/>
                </a:lnTo>
                <a:lnTo>
                  <a:pt x="5067301" y="19050"/>
                </a:lnTo>
                <a:lnTo>
                  <a:pt x="2533651" y="19050"/>
                </a:lnTo>
                <a:lnTo>
                  <a:pt x="0" y="19050"/>
                </a:lnTo>
                <a:close/>
              </a:path>
            </a:pathLst>
          </a:custGeom>
          <a:solidFill>
            <a:srgbClr val="4B6BC8">
              <a:alpha val="100000"/>
            </a:srgbClr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3" name="Rectangle 123"/>
          <p:cNvSpPr/>
          <p:nvPr/>
        </p:nvSpPr>
        <p:spPr>
          <a:xfrm>
            <a:off x="930275" y="619093"/>
            <a:ext cx="7608674" cy="123012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982" b="1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Mi</a:t>
            </a:r>
            <a:r>
              <a:rPr kumimoji="0" lang="en-US" sz="3982" b="1" i="0" u="none" strike="noStrike" kern="0" cap="none" spc="-35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ks</a:t>
            </a:r>
            <a:r>
              <a:rPr kumimoji="0" lang="en-US" sz="3982" b="1" i="0" u="none" strike="noStrike" kern="0" cap="none" spc="1149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i</a:t>
            </a:r>
            <a:r>
              <a:rPr kumimoji="0" lang="en-US" sz="3982" b="1" i="0" u="none" strike="noStrike" kern="0" cap="none" spc="-11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m</a:t>
            </a:r>
            <a:r>
              <a:rPr kumimoji="0" lang="en-US" sz="3982" b="1" i="0" u="none" strike="noStrike" kern="0" cap="none" spc="-31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on</a:t>
            </a:r>
            <a:r>
              <a:rPr kumimoji="0" lang="en-US" sz="3982" b="1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ir</a:t>
            </a:r>
            <a:r>
              <a:rPr kumimoji="0" lang="en-US" sz="3982" b="1" i="0" u="none" strike="noStrike" kern="0" cap="none" spc="-39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es</a:t>
            </a:r>
            <a:r>
              <a:rPr kumimoji="0" lang="en-US" sz="3982" b="1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i</a:t>
            </a:r>
            <a:r>
              <a:rPr kumimoji="0" lang="en-US" sz="3982" b="1" i="0" u="none" strike="noStrike" kern="0" cap="none" spc="-39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s</a:t>
            </a:r>
            <a:r>
              <a:rPr kumimoji="0" lang="en-US" sz="3982" b="1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t</a:t>
            </a:r>
            <a:r>
              <a:rPr kumimoji="0" lang="en-US" sz="3982" b="1" i="0" u="none" strike="noStrike" kern="0" cap="none" spc="-39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e</a:t>
            </a:r>
            <a:r>
              <a:rPr kumimoji="0" lang="en-US" sz="3982" b="1" i="0" u="none" strike="noStrike" kern="0" cap="none" spc="-31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n</a:t>
            </a:r>
            <a:r>
              <a:rPr kumimoji="0" lang="en-US" sz="3982" b="1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tt</a:t>
            </a:r>
            <a:r>
              <a:rPr kumimoji="0" lang="en-US" sz="3982" b="1" i="0" u="none" strike="noStrike" kern="0" cap="none" spc="1488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i</a:t>
            </a:r>
            <a:r>
              <a:rPr kumimoji="0" lang="en-US" sz="3982" b="1" i="0" u="none" strike="noStrike" kern="0" cap="none" spc="-11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m</a:t>
            </a:r>
            <a:r>
              <a:rPr kumimoji="0" lang="en-US" sz="3982" b="1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i</a:t>
            </a:r>
            <a:r>
              <a:rPr kumimoji="0" lang="en-US" sz="3982" b="1" i="0" u="none" strike="noStrike" kern="0" cap="none" spc="-35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k</a:t>
            </a:r>
            <a:r>
              <a:rPr kumimoji="0" lang="en-US" sz="3982" b="1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r</a:t>
            </a:r>
            <a:r>
              <a:rPr kumimoji="0" lang="en-US" sz="3982" b="1" i="0" u="none" strike="noStrike" kern="0" cap="none" spc="-31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ob</a:t>
            </a:r>
            <a:r>
              <a:rPr kumimoji="0" lang="en-US" sz="3982" b="1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i</a:t>
            </a:r>
            <a:r>
              <a:rPr kumimoji="0" lang="en-US" sz="3982" b="1" i="0" u="none" strike="noStrike" kern="0" cap="none" spc="-35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e</a:t>
            </a:r>
            <a:r>
              <a:rPr kumimoji="0" lang="en-US" sz="3982" b="1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n</a:t>
            </a:r>
          </a:p>
          <a:p>
            <a:pPr marL="0" marR="0" lvl="0" indent="0" defTabSz="914400" eaLnBrk="1" fontAlgn="auto" latinLnBrk="0" hangingPunct="1">
              <a:lnSpc>
                <a:spcPts val="435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979" b="1" i="0" u="none" strike="noStrike" kern="0" cap="none" spc="-27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n</a:t>
            </a:r>
            <a:r>
              <a:rPr kumimoji="0" lang="en-US" sz="3979" b="1" i="0" u="none" strike="noStrike" kern="0" cap="none" spc="-35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äy</a:t>
            </a:r>
            <a:r>
              <a:rPr kumimoji="0" lang="en-US" sz="3979" b="1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tt</a:t>
            </a:r>
            <a:r>
              <a:rPr kumimoji="0" lang="en-US" sz="3979" b="1" i="0" u="none" strike="noStrike" kern="0" cap="none" spc="-35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e</a:t>
            </a:r>
            <a:r>
              <a:rPr kumimoji="0" lang="en-US" sz="3979" b="1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it</a:t>
            </a:r>
            <a:r>
              <a:rPr kumimoji="0" lang="en-US" sz="3979" b="1" i="0" u="none" strike="noStrike" kern="0" cap="none" spc="1247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ä</a:t>
            </a:r>
            <a:r>
              <a:rPr kumimoji="0" lang="en-US" sz="3979" b="1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t</a:t>
            </a:r>
            <a:r>
              <a:rPr kumimoji="0" lang="en-US" sz="3979" b="1" i="0" u="none" strike="noStrike" kern="0" cap="none" spc="-31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u</a:t>
            </a:r>
            <a:r>
              <a:rPr kumimoji="0" lang="en-US" sz="3979" b="1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l</a:t>
            </a:r>
            <a:r>
              <a:rPr kumimoji="0" lang="en-US" sz="3979" b="1" i="0" u="none" strike="noStrike" kern="0" cap="none" spc="-39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e</a:t>
            </a:r>
            <a:r>
              <a:rPr kumimoji="0" lang="en-US" sz="3979" b="1" i="0" u="none" strike="noStrike" kern="0" cap="none" spc="1254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e</a:t>
            </a:r>
            <a:r>
              <a:rPr kumimoji="0" lang="en-US" sz="3979" b="1" i="0" u="none" strike="noStrike" kern="0" cap="none" spc="-27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o</a:t>
            </a:r>
            <a:r>
              <a:rPr kumimoji="0" lang="en-US" sz="3979" b="1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tt</a:t>
            </a:r>
            <a:r>
              <a:rPr kumimoji="0" lang="en-US" sz="3979" b="1" i="0" u="none" strike="noStrike" kern="0" cap="none" spc="-35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a</a:t>
            </a:r>
            <a:r>
              <a:rPr kumimoji="0" lang="en-US" sz="3979" b="1" i="0" u="none" strike="noStrike" kern="0" cap="none" spc="-27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a</a:t>
            </a:r>
            <a:r>
              <a:rPr kumimoji="0" lang="en-US" sz="3979" b="1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?</a:t>
            </a:r>
          </a:p>
        </p:txBody>
      </p:sp>
      <p:sp>
        <p:nvSpPr>
          <p:cNvPr id="124" name="Rectangle 124"/>
          <p:cNvSpPr/>
          <p:nvPr/>
        </p:nvSpPr>
        <p:spPr>
          <a:xfrm>
            <a:off x="930275" y="2345711"/>
            <a:ext cx="9836800" cy="70746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29" b="0" i="0" u="none" strike="noStrike" kern="0" cap="none" spc="567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•</a:t>
            </a:r>
            <a:r>
              <a:rPr kumimoji="0" lang="en-US" sz="2029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Moniresis</a:t>
            </a:r>
            <a:r>
              <a:rPr kumimoji="0" lang="en-US" sz="2029" b="0" i="0" u="none" strike="noStrike" kern="0" cap="none" spc="-38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t</a:t>
            </a:r>
            <a:r>
              <a:rPr kumimoji="0" lang="en-US" sz="2029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en</a:t>
            </a:r>
            <a:r>
              <a:rPr kumimoji="0" lang="en-US" sz="2029" b="0" i="0" u="none" strike="noStrike" kern="0" cap="none" spc="-38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t</a:t>
            </a:r>
            <a:r>
              <a:rPr kumimoji="0" lang="en-US" sz="2029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tie</a:t>
            </a:r>
            <a:r>
              <a:rPr kumimoji="0" lang="en-US" sz="2029" b="0" i="0" u="none" strike="noStrike" kern="0" cap="none" spc="-83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n</a:t>
            </a:r>
            <a:r>
              <a:rPr kumimoji="0" lang="en-US" sz="2029" b="0" i="0" u="none" strike="noStrike" kern="0" cap="none" spc="-188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sz="2029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m</a:t>
            </a:r>
            <a:r>
              <a:rPr kumimoji="0" lang="en-US" sz="2029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ikrobien</a:t>
            </a:r>
            <a:r>
              <a:rPr kumimoji="0" lang="en-US" sz="2029" b="0" i="0" u="none" strike="noStrike" kern="0" cap="none" spc="-113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sz="2029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seulontaa</a:t>
            </a:r>
            <a:r>
              <a:rPr kumimoji="0" lang="en-US" sz="2029" b="0" i="0" u="none" strike="noStrike" kern="0" cap="none" spc="-188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sz="2029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ja</a:t>
            </a:r>
            <a:r>
              <a:rPr kumimoji="0" lang="en-US" sz="2029" b="0" i="0" u="none" strike="noStrike" kern="0" cap="none" spc="-44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sz="2029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seurantaa</a:t>
            </a:r>
            <a:r>
              <a:rPr kumimoji="0" lang="en-US" sz="2029" b="0" i="0" u="none" strike="noStrike" kern="0" cap="none" spc="-188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sz="2029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koske</a:t>
            </a:r>
            <a:r>
              <a:rPr kumimoji="0" lang="en-US" sz="2029" b="0" i="0" u="none" strike="noStrike" kern="0" cap="none" spc="-44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v</a:t>
            </a:r>
            <a:r>
              <a:rPr kumimoji="0" lang="en-US" sz="2029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is</a:t>
            </a:r>
            <a:r>
              <a:rPr kumimoji="0" lang="en-US" sz="2029" b="0" i="0" u="none" strike="noStrike" kern="0" cap="none" spc="-38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t</a:t>
            </a:r>
            <a:r>
              <a:rPr kumimoji="0" lang="en-US" sz="2029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a</a:t>
            </a:r>
            <a:r>
              <a:rPr kumimoji="0" lang="en-US" sz="2029" b="0" i="0" u="none" strike="noStrike" kern="0" cap="none" spc="-192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sz="2029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toi</a:t>
            </a:r>
            <a:r>
              <a:rPr kumimoji="0" lang="en-US" sz="2029" b="0" i="0" u="none" strike="noStrike" kern="0" cap="none" spc="-44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m</a:t>
            </a:r>
            <a:r>
              <a:rPr kumimoji="0" lang="en-US" sz="2029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ista</a:t>
            </a:r>
            <a:r>
              <a:rPr kumimoji="0" lang="en-US" sz="2029" b="0" i="0" u="none" strike="noStrike" kern="0" cap="none" spc="-192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sz="2029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m</a:t>
            </a:r>
            <a:r>
              <a:rPr kumimoji="0" lang="en-US" sz="2029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äärätään </a:t>
            </a:r>
          </a:p>
          <a:p>
            <a:pPr marL="162242" marR="0" lvl="0" indent="0" defTabSz="914400" eaLnBrk="1" fontAlgn="auto" latinLnBrk="0" hangingPunct="1">
              <a:lnSpc>
                <a:spcPts val="285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27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tartunta</a:t>
            </a:r>
            <a:r>
              <a:rPr kumimoji="0" lang="en-US" sz="2027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t</a:t>
            </a:r>
            <a:r>
              <a:rPr kumimoji="0" lang="en-US" sz="2027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au</a:t>
            </a:r>
            <a:r>
              <a:rPr kumimoji="0" lang="en-US" sz="2027" b="0" i="0" u="none" strike="noStrike" kern="0" cap="none" spc="-42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t</a:t>
            </a:r>
            <a:r>
              <a:rPr kumimoji="0" lang="en-US" sz="2027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ilais</a:t>
            </a:r>
            <a:r>
              <a:rPr kumimoji="0" lang="en-US" sz="2027" b="0" i="0" u="none" strike="noStrike" kern="0" cap="none" spc="-38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s</a:t>
            </a:r>
            <a:r>
              <a:rPr kumimoji="0" lang="en-US" sz="2027" b="0" i="0" u="none" strike="noStrike" kern="0" cap="none" spc="389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a</a:t>
            </a:r>
            <a:r>
              <a:rPr kumimoji="0" lang="en-US" sz="2027" b="0" i="0" u="none" strike="noStrike" kern="0" cap="none" spc="-263" normalizeH="0" baseline="0" noProof="0" dirty="0">
                <a:ln>
                  <a:noFill/>
                </a:ln>
                <a:solidFill>
                  <a:srgbClr val="4B6BC8"/>
                </a:solidFill>
                <a:effectLst/>
                <a:uLnTx/>
                <a:uFillTx/>
                <a:latin typeface="Arial"/>
              </a:rPr>
              <a:t>T</a:t>
            </a:r>
            <a:r>
              <a:rPr kumimoji="0" lang="en-US" sz="2027" b="0" i="0" u="none" strike="noStrike" kern="0" cap="none" spc="0" normalizeH="0" baseline="0" noProof="0" dirty="0">
                <a:ln>
                  <a:noFill/>
                </a:ln>
                <a:solidFill>
                  <a:srgbClr val="4B6BC8"/>
                </a:solidFill>
                <a:effectLst/>
                <a:uLnTx/>
                <a:uFillTx/>
                <a:latin typeface="Arial"/>
              </a:rPr>
              <a:t>artunta</a:t>
            </a:r>
            <a:r>
              <a:rPr kumimoji="0" lang="en-US" sz="2027" b="0" i="0" u="none" strike="noStrike" kern="0" cap="none" spc="-40" normalizeH="0" baseline="0" noProof="0" dirty="0">
                <a:ln>
                  <a:noFill/>
                </a:ln>
                <a:solidFill>
                  <a:srgbClr val="4B6BC8"/>
                </a:solidFill>
                <a:effectLst/>
                <a:uLnTx/>
                <a:uFillTx/>
                <a:latin typeface="Arial"/>
              </a:rPr>
              <a:t>t</a:t>
            </a:r>
            <a:r>
              <a:rPr kumimoji="0" lang="en-US" sz="2027" b="0" i="0" u="none" strike="noStrike" kern="0" cap="none" spc="0" normalizeH="0" baseline="0" noProof="0" dirty="0">
                <a:ln>
                  <a:noFill/>
                </a:ln>
                <a:solidFill>
                  <a:srgbClr val="4B6BC8"/>
                </a:solidFill>
                <a:effectLst/>
                <a:uLnTx/>
                <a:uFillTx/>
                <a:latin typeface="Arial"/>
              </a:rPr>
              <a:t>au</a:t>
            </a:r>
            <a:r>
              <a:rPr kumimoji="0" lang="en-US" sz="2027" b="0" i="0" u="none" strike="noStrike" kern="0" cap="none" spc="-42" normalizeH="0" baseline="0" noProof="0" dirty="0">
                <a:ln>
                  <a:noFill/>
                </a:ln>
                <a:solidFill>
                  <a:srgbClr val="4B6BC8"/>
                </a:solidFill>
                <a:effectLst/>
                <a:uLnTx/>
                <a:uFillTx/>
                <a:latin typeface="Arial"/>
              </a:rPr>
              <a:t>t</a:t>
            </a:r>
            <a:r>
              <a:rPr kumimoji="0" lang="en-US" sz="2027" b="0" i="0" u="none" strike="noStrike" kern="0" cap="none" spc="0" normalizeH="0" baseline="0" noProof="0" dirty="0">
                <a:ln>
                  <a:noFill/>
                </a:ln>
                <a:solidFill>
                  <a:srgbClr val="4B6BC8"/>
                </a:solidFill>
                <a:effectLst/>
                <a:uLnTx/>
                <a:uFillTx/>
                <a:latin typeface="Arial"/>
              </a:rPr>
              <a:t>ila</a:t>
            </a:r>
            <a:r>
              <a:rPr kumimoji="0" lang="en-US" sz="2027" b="0" i="0" u="none" strike="noStrike" kern="0" cap="none" spc="-40" normalizeH="0" baseline="0" noProof="0" dirty="0">
                <a:ln>
                  <a:noFill/>
                </a:ln>
                <a:solidFill>
                  <a:srgbClr val="4B6BC8"/>
                </a:solidFill>
                <a:effectLst/>
                <a:uLnTx/>
                <a:uFillTx/>
                <a:latin typeface="Arial"/>
              </a:rPr>
              <a:t>k</a:t>
            </a:r>
            <a:r>
              <a:rPr kumimoji="0" lang="en-US" sz="2027" b="0" i="0" u="none" strike="noStrike" kern="0" cap="none" spc="0" normalizeH="0" baseline="0" noProof="0" dirty="0">
                <a:ln>
                  <a:noFill/>
                </a:ln>
                <a:solidFill>
                  <a:srgbClr val="4B6BC8"/>
                </a:solidFill>
                <a:effectLst/>
                <a:uLnTx/>
                <a:uFillTx/>
                <a:latin typeface="Arial"/>
              </a:rPr>
              <a:t>i</a:t>
            </a:r>
            <a:r>
              <a:rPr kumimoji="0" lang="en-US" sz="2027" b="0" i="0" u="none" strike="noStrike" kern="0" cap="none" spc="-188" normalizeH="0" baseline="0" noProof="0" dirty="0">
                <a:ln>
                  <a:noFill/>
                </a:ln>
                <a:solidFill>
                  <a:srgbClr val="4B6BC8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sz="2027" b="0" i="0" u="none" strike="noStrike" kern="0" cap="none" spc="0" normalizeH="0" baseline="0" noProof="0" dirty="0">
                <a:ln>
                  <a:noFill/>
                </a:ln>
                <a:solidFill>
                  <a:srgbClr val="4B6BC8"/>
                </a:solidFill>
                <a:effectLst/>
                <a:uLnTx/>
                <a:uFillTx/>
                <a:latin typeface="Arial"/>
              </a:rPr>
              <a:t>1227/2016</a:t>
            </a:r>
            <a:r>
              <a:rPr kumimoji="0" lang="en-US" sz="2027" b="0" i="0" u="none" strike="noStrike" kern="0" cap="none" spc="-172" normalizeH="0" baseline="0" noProof="0" dirty="0">
                <a:ln>
                  <a:noFill/>
                </a:ln>
                <a:solidFill>
                  <a:srgbClr val="4B6BC8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sz="2027" b="0" i="0" u="none" strike="noStrike" kern="0" cap="none" spc="0" normalizeH="0" baseline="0" noProof="0" dirty="0">
                <a:ln>
                  <a:noFill/>
                </a:ln>
                <a:solidFill>
                  <a:srgbClr val="4B6BC8"/>
                </a:solidFill>
                <a:effectLst/>
                <a:uLnTx/>
                <a:uFillTx/>
                <a:latin typeface="Arial"/>
              </a:rPr>
              <a:t>-</a:t>
            </a:r>
            <a:r>
              <a:rPr kumimoji="0" lang="en-US" sz="2027" b="0" i="0" u="none" strike="noStrike" kern="0" cap="none" spc="-111" normalizeH="0" baseline="0" noProof="0" dirty="0">
                <a:ln>
                  <a:noFill/>
                </a:ln>
                <a:solidFill>
                  <a:srgbClr val="4B6BC8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sz="2027" b="0" i="0" u="none" strike="noStrike" kern="0" cap="none" spc="0" normalizeH="0" baseline="0" noProof="0" dirty="0">
                <a:ln>
                  <a:noFill/>
                </a:ln>
                <a:solidFill>
                  <a:srgbClr val="4B6BC8"/>
                </a:solidFill>
                <a:effectLst/>
                <a:uLnTx/>
                <a:uFillTx/>
                <a:latin typeface="Arial"/>
              </a:rPr>
              <a:t>Ajantasainen</a:t>
            </a:r>
            <a:r>
              <a:rPr kumimoji="0" lang="en-US" sz="2027" b="0" i="0" u="none" strike="noStrike" kern="0" cap="none" spc="-190" normalizeH="0" baseline="0" noProof="0" dirty="0">
                <a:ln>
                  <a:noFill/>
                </a:ln>
                <a:solidFill>
                  <a:srgbClr val="4B6BC8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sz="2027" b="0" i="0" u="none" strike="noStrike" kern="0" cap="none" spc="0" normalizeH="0" baseline="0" noProof="0" dirty="0">
                <a:ln>
                  <a:noFill/>
                </a:ln>
                <a:solidFill>
                  <a:srgbClr val="4B6BC8"/>
                </a:solidFill>
                <a:effectLst/>
                <a:uLnTx/>
                <a:uFillTx/>
                <a:latin typeface="Arial"/>
              </a:rPr>
              <a:t>lainsäädäntö</a:t>
            </a:r>
            <a:r>
              <a:rPr kumimoji="0" lang="en-US" sz="2027" b="0" i="0" u="none" strike="noStrike" kern="0" cap="none" spc="-170" normalizeH="0" baseline="0" noProof="0" dirty="0">
                <a:ln>
                  <a:noFill/>
                </a:ln>
                <a:solidFill>
                  <a:srgbClr val="4B6BC8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sz="2027" b="0" i="0" u="none" strike="noStrike" kern="0" cap="none" spc="0" normalizeH="0" baseline="0" noProof="0" dirty="0">
                <a:ln>
                  <a:noFill/>
                </a:ln>
                <a:solidFill>
                  <a:srgbClr val="4B6BC8"/>
                </a:solidFill>
                <a:effectLst/>
                <a:uLnTx/>
                <a:uFillTx/>
                <a:latin typeface="Arial"/>
              </a:rPr>
              <a:t>-</a:t>
            </a:r>
            <a:r>
              <a:rPr kumimoji="0" lang="en-US" sz="2027" b="0" i="0" u="none" strike="noStrike" kern="0" cap="none" spc="-113" normalizeH="0" baseline="0" noProof="0" dirty="0">
                <a:ln>
                  <a:noFill/>
                </a:ln>
                <a:solidFill>
                  <a:srgbClr val="4B6BC8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sz="2027" b="0" i="0" u="none" strike="noStrike" kern="0" cap="none" spc="0" normalizeH="0" baseline="0" noProof="0" dirty="0">
                <a:ln>
                  <a:noFill/>
                </a:ln>
                <a:solidFill>
                  <a:srgbClr val="4B6BC8"/>
                </a:solidFill>
                <a:effectLst/>
                <a:uLnTx/>
                <a:uFillTx/>
                <a:latin typeface="Arial"/>
              </a:rPr>
              <a:t>FI</a:t>
            </a:r>
            <a:r>
              <a:rPr kumimoji="0" lang="en-US" sz="2027" b="0" i="0" u="none" strike="noStrike" kern="0" cap="none" spc="-36" normalizeH="0" baseline="0" noProof="0" dirty="0">
                <a:ln>
                  <a:noFill/>
                </a:ln>
                <a:solidFill>
                  <a:srgbClr val="4B6BC8"/>
                </a:solidFill>
                <a:effectLst/>
                <a:uLnTx/>
                <a:uFillTx/>
                <a:latin typeface="Arial"/>
              </a:rPr>
              <a:t>N</a:t>
            </a:r>
            <a:r>
              <a:rPr kumimoji="0" lang="en-US" sz="2027" b="0" i="0" u="none" strike="noStrike" kern="0" cap="none" spc="0" normalizeH="0" baseline="0" noProof="0" dirty="0">
                <a:ln>
                  <a:noFill/>
                </a:ln>
                <a:solidFill>
                  <a:srgbClr val="4B6BC8"/>
                </a:solidFill>
                <a:effectLst/>
                <a:uLnTx/>
                <a:uFillTx/>
                <a:latin typeface="Arial"/>
              </a:rPr>
              <a:t>LE</a:t>
            </a:r>
            <a:r>
              <a:rPr kumimoji="0" lang="en-US" sz="2027" b="0" i="0" u="none" strike="noStrike" kern="0" cap="none" spc="-75" normalizeH="0" baseline="0" noProof="0" dirty="0">
                <a:ln>
                  <a:noFill/>
                </a:ln>
                <a:solidFill>
                  <a:srgbClr val="4B6BC8"/>
                </a:solidFill>
                <a:effectLst/>
                <a:uLnTx/>
                <a:uFillTx/>
                <a:latin typeface="Arial"/>
              </a:rPr>
              <a:t>X</a:t>
            </a:r>
            <a:r>
              <a:rPr kumimoji="0" lang="en-US" sz="2027" b="0" i="0" u="none" strike="noStrike" kern="0" cap="none" spc="-38" normalizeH="0" baseline="0" noProof="0" dirty="0">
                <a:ln>
                  <a:noFill/>
                </a:ln>
                <a:solidFill>
                  <a:srgbClr val="4B6BC8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sz="2027" b="0" i="0" u="none" strike="noStrike" kern="0" cap="none" spc="0" normalizeH="0" baseline="0" noProof="0" dirty="0">
                <a:ln>
                  <a:noFill/>
                </a:ln>
                <a:solidFill>
                  <a:srgbClr val="4B6BC8"/>
                </a:solidFill>
                <a:effectLst/>
                <a:uLnTx/>
                <a:uFillTx/>
                <a:latin typeface="Arial"/>
              </a:rPr>
              <a:t>®</a:t>
            </a:r>
          </a:p>
        </p:txBody>
      </p:sp>
      <p:sp>
        <p:nvSpPr>
          <p:cNvPr id="125" name="Rectangle 125"/>
          <p:cNvSpPr/>
          <p:nvPr/>
        </p:nvSpPr>
        <p:spPr>
          <a:xfrm>
            <a:off x="930275" y="3204589"/>
            <a:ext cx="5124122" cy="34452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27" b="0" i="0" u="none" strike="noStrike" kern="0" cap="none" spc="567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•</a:t>
            </a:r>
            <a:r>
              <a:rPr kumimoji="0" lang="en-US" sz="2027" b="0" i="0" u="none" strike="noStrike" kern="0" cap="none" spc="-77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P</a:t>
            </a:r>
            <a:r>
              <a:rPr kumimoji="0" lang="en-US" sz="2027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otilaan</a:t>
            </a:r>
            <a:r>
              <a:rPr kumimoji="0" lang="en-US" sz="2027" b="0" i="0" u="none" strike="noStrike" kern="0" cap="none" spc="-38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sz="2027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sairaalahoito</a:t>
            </a:r>
            <a:r>
              <a:rPr kumimoji="0" lang="en-US" sz="2027" b="0" i="0" u="none" strike="noStrike" kern="0" cap="none" spc="-19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sz="2027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lisää</a:t>
            </a:r>
            <a:r>
              <a:rPr kumimoji="0" lang="en-US" sz="2027" b="0" i="0" u="none" strike="noStrike" kern="0" cap="none" spc="-117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sz="2027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riskiä</a:t>
            </a:r>
            <a:r>
              <a:rPr kumimoji="0" lang="en-US" sz="2027" b="0" i="0" u="none" strike="noStrike" kern="0" cap="none" spc="-19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sz="2027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tartunnalle</a:t>
            </a:r>
          </a:p>
        </p:txBody>
      </p:sp>
      <p:sp>
        <p:nvSpPr>
          <p:cNvPr id="126" name="Rectangle 126"/>
          <p:cNvSpPr/>
          <p:nvPr/>
        </p:nvSpPr>
        <p:spPr>
          <a:xfrm>
            <a:off x="1454785" y="3633849"/>
            <a:ext cx="8433356" cy="34452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27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</a:rPr>
              <a:t>o</a:t>
            </a:r>
            <a:r>
              <a:rPr kumimoji="0" lang="en-US" sz="2027" b="0" i="0" u="none" strike="noStrike" kern="0" cap="none" spc="-38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U</a:t>
            </a:r>
            <a:r>
              <a:rPr kumimoji="0" lang="en-US" sz="2027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lko</a:t>
            </a:r>
            <a:r>
              <a:rPr kumimoji="0" lang="en-US" sz="2027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m</a:t>
            </a:r>
            <a:r>
              <a:rPr kumimoji="0" lang="en-US" sz="2027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ailla</a:t>
            </a:r>
            <a:r>
              <a:rPr kumimoji="0" lang="en-US" sz="2027" b="0" i="0" u="none" strike="noStrike" kern="0" cap="none" spc="-42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sz="2027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sairaaloiden</a:t>
            </a:r>
            <a:r>
              <a:rPr kumimoji="0" lang="en-US" sz="2027" b="0" i="0" u="none" strike="noStrike" kern="0" cap="none" spc="-19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sz="2027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hygienia</a:t>
            </a:r>
            <a:r>
              <a:rPr kumimoji="0" lang="en-US" sz="2027" b="0" i="0" u="none" strike="noStrike" kern="0" cap="none" spc="-1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sz="2027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ei</a:t>
            </a:r>
            <a:r>
              <a:rPr kumimoji="0" lang="en-US" sz="2027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sz="2027" b="0" i="0" u="none" strike="noStrike" kern="0" cap="none" spc="-38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v</a:t>
            </a:r>
            <a:r>
              <a:rPr kumimoji="0" lang="en-US" sz="2027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älttä</a:t>
            </a:r>
            <a:r>
              <a:rPr kumimoji="0" lang="en-US" sz="2027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m</a:t>
            </a:r>
            <a:r>
              <a:rPr kumimoji="0" lang="en-US" sz="2027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ättä</a:t>
            </a:r>
            <a:r>
              <a:rPr kumimoji="0" lang="en-US" sz="2027" b="0" i="0" u="none" strike="noStrike" kern="0" cap="none" spc="-19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sz="2027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ole</a:t>
            </a:r>
            <a:r>
              <a:rPr kumimoji="0" lang="en-US" sz="2027" b="0" i="0" u="none" strike="noStrike" kern="0" cap="none" spc="-117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sz="2027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pohjois</a:t>
            </a:r>
            <a:r>
              <a:rPr kumimoji="0" lang="en-US" sz="2027" b="0" i="0" u="none" strike="noStrike" kern="0" cap="none" spc="-38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m</a:t>
            </a:r>
            <a:r>
              <a:rPr kumimoji="0" lang="en-US" sz="2027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aista</a:t>
            </a:r>
            <a:r>
              <a:rPr kumimoji="0" lang="en-US" sz="2027" b="0" i="0" u="none" strike="noStrike" kern="0" cap="none" spc="-19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sz="2027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tasoa</a:t>
            </a:r>
            <a:r>
              <a:rPr kumimoji="0" lang="en-US" sz="2027" b="0" i="0" u="none" strike="noStrike" kern="0" cap="none" spc="-192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sz="2027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ja </a:t>
            </a:r>
          </a:p>
        </p:txBody>
      </p:sp>
      <p:sp>
        <p:nvSpPr>
          <p:cNvPr id="127" name="Rectangle 127"/>
          <p:cNvSpPr/>
          <p:nvPr/>
        </p:nvSpPr>
        <p:spPr>
          <a:xfrm>
            <a:off x="1616710" y="3996434"/>
            <a:ext cx="4628942" cy="34452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27" b="0" i="0" u="none" strike="noStrike" kern="0" cap="none" spc="-38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m</a:t>
            </a:r>
            <a:r>
              <a:rPr kumimoji="0" lang="en-US" sz="2027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ikrobilääkkeiden</a:t>
            </a:r>
            <a:r>
              <a:rPr kumimoji="0" lang="en-US" sz="2027" b="0" i="0" u="none" strike="noStrike" kern="0" cap="none" spc="-19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sz="2027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käyt</a:t>
            </a:r>
            <a:r>
              <a:rPr kumimoji="0" lang="en-US" sz="2027" b="0" i="0" u="none" strike="noStrike" kern="0" cap="none" spc="-38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t</a:t>
            </a:r>
            <a:r>
              <a:rPr kumimoji="0" lang="en-US" sz="2027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ö</a:t>
            </a:r>
            <a:r>
              <a:rPr kumimoji="0" lang="en-US" sz="2027" b="0" i="0" u="none" strike="noStrike" kern="0" cap="none" spc="-19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sz="2027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on</a:t>
            </a:r>
            <a:r>
              <a:rPr kumimoji="0" lang="en-US" sz="2027" b="0" i="0" u="none" strike="noStrike" kern="0" cap="none" spc="-117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sz="2027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runsaa</a:t>
            </a:r>
            <a:r>
              <a:rPr kumimoji="0" lang="en-US" sz="2027" b="0" i="0" u="none" strike="noStrike" kern="0" cap="none" spc="-42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m</a:t>
            </a:r>
            <a:r>
              <a:rPr kumimoji="0" lang="en-US" sz="2027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paa</a:t>
            </a:r>
          </a:p>
        </p:txBody>
      </p:sp>
      <p:sp>
        <p:nvSpPr>
          <p:cNvPr id="128" name="Rectangle 128"/>
          <p:cNvSpPr/>
          <p:nvPr/>
        </p:nvSpPr>
        <p:spPr>
          <a:xfrm>
            <a:off x="930275" y="4492369"/>
            <a:ext cx="9956227" cy="34452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27" b="0" i="0" u="none" strike="noStrike" kern="0" cap="none" spc="567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•</a:t>
            </a:r>
            <a:r>
              <a:rPr kumimoji="0" lang="en-US" sz="2027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Sairaalassa</a:t>
            </a:r>
            <a:r>
              <a:rPr kumimoji="0" lang="en-US" sz="2027" b="0" i="0" u="none" strike="noStrike" kern="0" cap="none" spc="-19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sz="2027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pyritään</a:t>
            </a:r>
            <a:r>
              <a:rPr kumimoji="0" lang="en-US" sz="2027" b="0" i="0" u="none" strike="noStrike" kern="0" cap="none" spc="-188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sz="2027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estä</a:t>
            </a:r>
            <a:r>
              <a:rPr kumimoji="0" lang="en-US" sz="2027" b="0" i="0" u="none" strike="noStrike" kern="0" cap="none" spc="-4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m</a:t>
            </a:r>
            <a:r>
              <a:rPr kumimoji="0" lang="en-US" sz="2027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ään</a:t>
            </a:r>
            <a:r>
              <a:rPr kumimoji="0" lang="en-US" sz="2027" b="0" i="0" u="none" strike="noStrike" kern="0" cap="none" spc="-188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sz="2027" b="0" i="0" u="none" strike="noStrike" kern="0" cap="none" spc="-38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m</a:t>
            </a:r>
            <a:r>
              <a:rPr kumimoji="0" lang="en-US" sz="2027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oniresistent</a:t>
            </a:r>
            <a:r>
              <a:rPr kumimoji="0" lang="en-US" sz="2027" b="0" i="0" u="none" strike="noStrike" kern="0" cap="none" spc="-38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t</a:t>
            </a:r>
            <a:r>
              <a:rPr kumimoji="0" lang="en-US" sz="2027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i</a:t>
            </a:r>
            <a:r>
              <a:rPr kumimoji="0" lang="en-US" sz="2027" b="0" i="0" u="none" strike="noStrike" kern="0" cap="none" spc="-38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m</a:t>
            </a:r>
            <a:r>
              <a:rPr kumimoji="0" lang="en-US" sz="2027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ik</a:t>
            </a:r>
            <a:r>
              <a:rPr kumimoji="0" lang="en-US" sz="2027" b="0" i="0" u="none" strike="noStrike" kern="0" cap="none" spc="-75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r</a:t>
            </a:r>
            <a:r>
              <a:rPr kumimoji="0" lang="en-US" sz="2027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obien</a:t>
            </a:r>
            <a:r>
              <a:rPr kumimoji="0" lang="en-US" sz="2027" b="0" i="0" u="none" strike="noStrike" kern="0" cap="none" spc="-19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sz="2027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le</a:t>
            </a:r>
            <a:r>
              <a:rPr kumimoji="0" lang="en-US" sz="2027" b="0" i="0" u="none" strike="noStrike" kern="0" cap="none" spc="-4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v</a:t>
            </a:r>
            <a:r>
              <a:rPr kumimoji="0" lang="en-US" sz="2027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iä</a:t>
            </a:r>
            <a:r>
              <a:rPr kumimoji="0" lang="en-US" sz="2027" b="0" i="0" u="none" strike="noStrike" kern="0" cap="none" spc="-4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m</a:t>
            </a:r>
            <a:r>
              <a:rPr kumimoji="0" lang="en-US" sz="2027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inen</a:t>
            </a:r>
            <a:r>
              <a:rPr kumimoji="0" lang="en-US" sz="2027" b="0" i="0" u="none" strike="noStrike" kern="0" cap="none" spc="-113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sz="2027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potilaasta</a:t>
            </a:r>
            <a:r>
              <a:rPr kumimoji="0" lang="en-US" sz="2027" b="0" i="0" u="none" strike="noStrike" kern="0" cap="none" spc="-19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sz="2027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toiseen, </a:t>
            </a:r>
          </a:p>
        </p:txBody>
      </p:sp>
      <p:sp>
        <p:nvSpPr>
          <p:cNvPr id="129" name="Rectangle 129"/>
          <p:cNvSpPr/>
          <p:nvPr/>
        </p:nvSpPr>
        <p:spPr>
          <a:xfrm>
            <a:off x="1092517" y="4864098"/>
            <a:ext cx="9736306" cy="106950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27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sillä</a:t>
            </a:r>
            <a:r>
              <a:rPr kumimoji="0" lang="en-US" sz="2027" b="0" i="0" u="none" strike="noStrike" kern="0" cap="none" spc="-115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sz="2027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sairaalapotilaat</a:t>
            </a:r>
            <a:r>
              <a:rPr kumimoji="0" lang="en-US" sz="2027" b="0" i="0" u="none" strike="noStrike" kern="0" cap="none" spc="-188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sz="2027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o</a:t>
            </a:r>
            <a:r>
              <a:rPr kumimoji="0" lang="en-US" sz="2027" b="0" i="0" u="none" strike="noStrike" kern="0" cap="none" spc="-4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v</a:t>
            </a:r>
            <a:r>
              <a:rPr kumimoji="0" lang="en-US" sz="2027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at</a:t>
            </a:r>
            <a:r>
              <a:rPr kumimoji="0" lang="en-US" sz="2027" b="0" i="0" u="none" strike="noStrike" kern="0" cap="none" spc="-113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sz="2027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alttii</a:t>
            </a:r>
            <a:r>
              <a:rPr kumimoji="0" lang="en-US" sz="2027" b="0" i="0" u="none" strike="noStrike" kern="0" cap="none" spc="-38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m</a:t>
            </a:r>
            <a:r>
              <a:rPr kumimoji="0" lang="en-US" sz="2027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pia</a:t>
            </a:r>
            <a:r>
              <a:rPr kumimoji="0" lang="en-US" sz="2027" b="0" i="0" u="none" strike="noStrike" kern="0" cap="none" spc="-117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sz="2027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oireisille</a:t>
            </a:r>
            <a:r>
              <a:rPr kumimoji="0" lang="en-US" sz="2027" b="0" i="0" u="none" strike="noStrike" kern="0" cap="none" spc="-115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sz="2027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in</a:t>
            </a:r>
            <a:r>
              <a:rPr kumimoji="0" lang="en-US" sz="2027" b="0" i="0" u="none" strike="noStrike" kern="0" cap="none" spc="-4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f</a:t>
            </a:r>
            <a:r>
              <a:rPr kumimoji="0" lang="en-US" sz="2027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ektioille</a:t>
            </a:r>
            <a:r>
              <a:rPr kumimoji="0" lang="en-US" sz="2027" b="0" i="0" u="none" strike="noStrike" kern="0" cap="none" spc="-194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sz="2027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heikentyneen</a:t>
            </a:r>
            <a:r>
              <a:rPr kumimoji="0" lang="en-US" sz="2027" b="0" i="0" u="none" strike="noStrike" kern="0" cap="none" spc="-19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sz="2027" b="0" i="0" u="none" strike="noStrike" kern="0" cap="none" spc="-38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v</a:t>
            </a:r>
            <a:r>
              <a:rPr kumimoji="0" lang="en-US" sz="2027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astust</a:t>
            </a:r>
            <a:r>
              <a:rPr kumimoji="0" lang="en-US" sz="2027" b="0" i="0" u="none" strike="noStrike" kern="0" cap="none" spc="-77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u</a:t>
            </a:r>
            <a:r>
              <a:rPr kumimoji="0" lang="en-US" sz="2027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s</a:t>
            </a:r>
            <a:r>
              <a:rPr kumimoji="0" lang="en-US" sz="2027" b="0" i="0" u="none" strike="noStrike" kern="0" cap="none" spc="-38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kyv</a:t>
            </a:r>
            <a:r>
              <a:rPr kumimoji="0" lang="en-US" sz="2027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yn</a:t>
            </a:r>
            <a:r>
              <a:rPr kumimoji="0" lang="en-US" sz="2027" b="0" i="0" u="none" strike="noStrike" kern="0" cap="none" spc="-19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sz="2027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ja </a:t>
            </a:r>
          </a:p>
          <a:p>
            <a:pPr marL="0" marR="0" lvl="0" indent="0" defTabSz="914400" eaLnBrk="1" fontAlgn="auto" latinLnBrk="0" hangingPunct="1">
              <a:lnSpc>
                <a:spcPts val="285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27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erilaisten</a:t>
            </a:r>
            <a:r>
              <a:rPr kumimoji="0" lang="en-US" sz="2027" b="0" i="0" u="none" strike="noStrike" kern="0" cap="none" spc="-192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sz="2027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toi</a:t>
            </a:r>
            <a:r>
              <a:rPr kumimoji="0" lang="en-US" sz="2027" b="0" i="0" u="none" strike="noStrike" kern="0" cap="none" spc="-4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m</a:t>
            </a:r>
            <a:r>
              <a:rPr kumimoji="0" lang="en-US" sz="2027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enpiteiden</a:t>
            </a:r>
            <a:r>
              <a:rPr kumimoji="0" lang="en-US" sz="2027" b="0" i="0" u="none" strike="noStrike" kern="0" cap="none" spc="-19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sz="2027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takia.</a:t>
            </a:r>
            <a:r>
              <a:rPr kumimoji="0" lang="en-US" sz="2027" b="0" i="0" u="none" strike="noStrike" kern="0" cap="none" spc="-158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sz="2027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Esi</a:t>
            </a:r>
            <a:r>
              <a:rPr kumimoji="0" lang="en-US" sz="2027" b="0" i="0" u="none" strike="noStrike" kern="0" cap="none" spc="-36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m</a:t>
            </a:r>
            <a:r>
              <a:rPr kumimoji="0" lang="en-US" sz="2027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.</a:t>
            </a:r>
            <a:r>
              <a:rPr kumimoji="0" lang="en-US" sz="2027" b="0" i="0" u="none" strike="noStrike" kern="0" cap="none" spc="-113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sz="2027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MRS</a:t>
            </a:r>
            <a:r>
              <a:rPr kumimoji="0" lang="en-US" sz="2027" b="0" i="0" u="none" strike="noStrike" kern="0" cap="none" spc="-77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A</a:t>
            </a:r>
            <a:r>
              <a:rPr kumimoji="0" lang="en-US" sz="2027" b="0" i="0" u="none" strike="noStrike" kern="0" cap="none" spc="-188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sz="2027" b="0" i="0" u="none" strike="noStrike" kern="0" cap="none" spc="-38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v</a:t>
            </a:r>
            <a:r>
              <a:rPr kumimoji="0" lang="en-US" sz="2027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oi aiheuttaa</a:t>
            </a:r>
            <a:r>
              <a:rPr kumimoji="0" lang="en-US" sz="2027" b="0" i="0" u="none" strike="noStrike" kern="0" cap="none" spc="-192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sz="2027" b="0" i="0" u="none" strike="noStrike" kern="0" cap="none" spc="-38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v</a:t>
            </a:r>
            <a:r>
              <a:rPr kumimoji="0" lang="en-US" sz="2027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aka</a:t>
            </a:r>
            <a:r>
              <a:rPr kumimoji="0" lang="en-US" sz="2027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v</a:t>
            </a:r>
            <a:r>
              <a:rPr kumimoji="0" lang="en-US" sz="2027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an</a:t>
            </a:r>
            <a:r>
              <a:rPr kumimoji="0" lang="en-US" sz="2027" b="0" i="0" u="none" strike="noStrike" kern="0" cap="none" spc="-117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sz="2027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in</a:t>
            </a:r>
            <a:r>
              <a:rPr kumimoji="0" lang="en-US" sz="2027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f</a:t>
            </a:r>
            <a:r>
              <a:rPr kumimoji="0" lang="en-US" sz="2027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ektion </a:t>
            </a:r>
          </a:p>
          <a:p>
            <a:pPr marL="0" marR="0" lvl="0" indent="0" defTabSz="914400" eaLnBrk="1" fontAlgn="auto" latinLnBrk="0" hangingPunct="1">
              <a:lnSpc>
                <a:spcPts val="285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29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sairaalapotilaille</a:t>
            </a:r>
            <a:r>
              <a:rPr kumimoji="0" lang="en-US" sz="2029" b="0" i="0" u="none" strike="noStrike" kern="0" cap="none" spc="-44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,</a:t>
            </a:r>
            <a:r>
              <a:rPr kumimoji="0" lang="en-US" sz="2029" b="0" i="0" u="none" strike="noStrike" kern="0" cap="none" spc="-188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sz="2029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v</a:t>
            </a:r>
            <a:r>
              <a:rPr kumimoji="0" lang="en-US" sz="2029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aikeuttaa</a:t>
            </a:r>
            <a:r>
              <a:rPr kumimoji="0" lang="en-US" sz="2029" b="0" i="0" u="none" strike="noStrike" kern="0" cap="none" spc="-188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sz="2029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m</a:t>
            </a:r>
            <a:r>
              <a:rPr kumimoji="0" lang="en-US" sz="2029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ikrobilääke</a:t>
            </a:r>
            <a:r>
              <a:rPr kumimoji="0" lang="en-US" sz="2029" b="0" i="0" u="none" strike="noStrike" kern="0" cap="none" spc="-192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sz="2029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hoitoja</a:t>
            </a:r>
            <a:r>
              <a:rPr kumimoji="0" lang="en-US" sz="2029" b="0" i="0" u="none" strike="noStrike" kern="0" cap="none" spc="-113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sz="2029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ja</a:t>
            </a:r>
            <a:r>
              <a:rPr kumimoji="0" lang="en-US" sz="2029" b="0" i="0" u="none" strike="noStrike" kern="0" cap="none" spc="-44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sz="2029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hoito</a:t>
            </a:r>
            <a:r>
              <a:rPr kumimoji="0" lang="en-US" sz="2029" b="0" i="0" u="none" strike="noStrike" kern="0" cap="none" spc="-117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sz="2029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v</a:t>
            </a:r>
            <a:r>
              <a:rPr kumimoji="0" lang="en-US" sz="2029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oi pitkitt</a:t>
            </a:r>
            <a:r>
              <a:rPr kumimoji="0" lang="en-US" sz="2029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y</a:t>
            </a:r>
            <a:r>
              <a:rPr kumimoji="0" lang="en-US" sz="2029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ä</a:t>
            </a:r>
          </a:p>
        </p:txBody>
      </p:sp>
      <p:sp>
        <p:nvSpPr>
          <p:cNvPr id="130" name="Rectangle 130"/>
          <p:cNvSpPr/>
          <p:nvPr/>
        </p:nvSpPr>
        <p:spPr>
          <a:xfrm>
            <a:off x="930275" y="6085266"/>
            <a:ext cx="9538575" cy="70679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27" b="0" i="0" u="none" strike="noStrike" kern="0" cap="none" spc="567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•</a:t>
            </a:r>
            <a:r>
              <a:rPr kumimoji="0" lang="en-US" sz="2027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E</a:t>
            </a:r>
            <a:r>
              <a:rPr kumimoji="0" lang="en-US" sz="2027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m</a:t>
            </a:r>
            <a:r>
              <a:rPr kumimoji="0" lang="en-US" sz="2027" b="0" i="0" u="none" strike="noStrike" kern="0" cap="none" spc="-38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m</a:t>
            </a:r>
            <a:r>
              <a:rPr kumimoji="0" lang="en-US" sz="2027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e</a:t>
            </a:r>
            <a:r>
              <a:rPr kumimoji="0" lang="en-US" sz="2027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sz="2027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halua</a:t>
            </a:r>
            <a:r>
              <a:rPr kumimoji="0" lang="en-US" sz="2027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sz="2027" b="0" i="0" u="none" strike="noStrike" kern="0" cap="none" spc="-38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m</a:t>
            </a:r>
            <a:r>
              <a:rPr kumimoji="0" lang="en-US" sz="2027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ikrobilääkkeille</a:t>
            </a:r>
            <a:r>
              <a:rPr kumimoji="0" lang="en-US" sz="2027" b="0" i="0" u="none" strike="noStrike" kern="0" cap="none" spc="-192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sz="2027" b="0" i="0" u="none" strike="noStrike" kern="0" cap="none" spc="-38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v</a:t>
            </a:r>
            <a:r>
              <a:rPr kumimoji="0" lang="en-US" sz="2027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astust</a:t>
            </a:r>
            <a:r>
              <a:rPr kumimoji="0" lang="en-US" sz="2027" b="0" i="0" u="none" strike="noStrike" kern="0" cap="none" spc="-77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u</a:t>
            </a:r>
            <a:r>
              <a:rPr kumimoji="0" lang="en-US" sz="2027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s</a:t>
            </a:r>
            <a:r>
              <a:rPr kumimoji="0" lang="en-US" sz="2027" b="0" i="0" u="none" strike="noStrike" kern="0" cap="none" spc="-38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ky</a:t>
            </a:r>
            <a:r>
              <a:rPr kumimoji="0" lang="en-US" sz="2027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k</a:t>
            </a:r>
            <a:r>
              <a:rPr kumimoji="0" lang="en-US" sz="2027" b="0" i="0" u="none" strike="noStrike" kern="0" cap="none" spc="-38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y</a:t>
            </a:r>
            <a:r>
              <a:rPr kumimoji="0" lang="en-US" sz="2027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i</a:t>
            </a:r>
            <a:r>
              <a:rPr kumimoji="0" lang="en-US" sz="2027" b="0" i="0" u="none" strike="noStrike" kern="0" cap="none" spc="-38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s</a:t>
            </a:r>
            <a:r>
              <a:rPr kumimoji="0" lang="en-US" sz="2027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te</a:t>
            </a:r>
            <a:r>
              <a:rPr kumimoji="0" lang="en-US" sz="2027" b="0" i="0" u="none" strike="noStrike" kern="0" cap="none" spc="-79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n</a:t>
            </a:r>
            <a:r>
              <a:rPr kumimoji="0" lang="en-US" sz="2027" b="0" i="0" u="none" strike="noStrike" kern="0" cap="none" spc="-188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sz="2027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bakteereiden</a:t>
            </a:r>
            <a:r>
              <a:rPr kumimoji="0" lang="en-US" sz="2027" b="0" i="0" u="none" strike="noStrike" kern="0" cap="none" spc="-188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sz="2027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le</a:t>
            </a:r>
            <a:r>
              <a:rPr kumimoji="0" lang="en-US" sz="2027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v</a:t>
            </a:r>
            <a:r>
              <a:rPr kumimoji="0" lang="en-US" sz="2027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iä</a:t>
            </a:r>
            <a:r>
              <a:rPr kumimoji="0" lang="en-US" sz="2027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m</a:t>
            </a:r>
            <a:r>
              <a:rPr kumimoji="0" lang="en-US" sz="2027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istä</a:t>
            </a:r>
            <a:r>
              <a:rPr kumimoji="0" lang="en-US" sz="2027" b="0" i="0" u="none" strike="noStrike" kern="0" cap="none" spc="-19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sz="2027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Suo</a:t>
            </a:r>
            <a:r>
              <a:rPr kumimoji="0" lang="en-US" sz="2027" b="0" i="0" u="none" strike="noStrike" kern="0" cap="none" spc="-38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m</a:t>
            </a:r>
            <a:r>
              <a:rPr kumimoji="0" lang="en-US" sz="2027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en </a:t>
            </a:r>
          </a:p>
          <a:p>
            <a:pPr marL="162242" marR="0" lvl="0" indent="0" defTabSz="914400" eaLnBrk="1" fontAlgn="auto" latinLnBrk="0" hangingPunct="1">
              <a:lnSpc>
                <a:spcPts val="285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27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sairaaloihin</a:t>
            </a:r>
            <a:r>
              <a:rPr kumimoji="0" lang="en-US" sz="2027" b="0" i="0" u="none" strike="noStrike" kern="0" cap="none" spc="-188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sz="2027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(epide</a:t>
            </a:r>
            <a:r>
              <a:rPr kumimoji="0" lang="en-US" sz="2027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m</a:t>
            </a:r>
            <a:r>
              <a:rPr kumimoji="0" lang="en-US" sz="2027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iat)</a:t>
            </a:r>
          </a:p>
        </p:txBody>
      </p:sp>
      <p:sp>
        <p:nvSpPr>
          <p:cNvPr id="131" name="Rectangle 131"/>
          <p:cNvSpPr/>
          <p:nvPr/>
        </p:nvSpPr>
        <p:spPr>
          <a:xfrm>
            <a:off x="930275" y="6345909"/>
            <a:ext cx="74319" cy="17884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2" b="0" i="0" u="none" strike="noStrike" kern="0" cap="none" spc="0" normalizeH="0" baseline="0" noProof="0" dirty="0">
                <a:ln>
                  <a:noFill/>
                </a:ln>
                <a:solidFill>
                  <a:srgbClr val="888686"/>
                </a:solidFill>
                <a:effectLst/>
                <a:uLnTx/>
                <a:uFillTx/>
                <a:latin typeface="Arial"/>
              </a:rPr>
              <a:t>3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Freeform 13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EFE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3" name="Picture 10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287000" y="457200"/>
            <a:ext cx="1438275" cy="533400"/>
          </a:xfrm>
          <a:prstGeom prst="rect">
            <a:avLst/>
          </a:prstGeom>
          <a:noFill/>
        </p:spPr>
      </p:pic>
      <p:sp>
        <p:nvSpPr>
          <p:cNvPr id="134" name="Freeform 134"/>
          <p:cNvSpPr/>
          <p:nvPr/>
        </p:nvSpPr>
        <p:spPr>
          <a:xfrm>
            <a:off x="919162" y="2043177"/>
            <a:ext cx="898715" cy="0"/>
          </a:xfrm>
          <a:custGeom>
            <a:avLst/>
            <a:gdLst/>
            <a:ahLst/>
            <a:cxnLst/>
            <a:rect l="0" t="0" r="0" b="0"/>
            <a:pathLst>
              <a:path w="898715">
                <a:moveTo>
                  <a:pt x="0" y="0"/>
                </a:moveTo>
                <a:lnTo>
                  <a:pt x="898715" y="0"/>
                </a:lnTo>
              </a:path>
            </a:pathLst>
          </a:custGeom>
          <a:noFill/>
          <a:ln w="63500" cap="flat" cmpd="sng">
            <a:solidFill>
              <a:srgbClr val="FFA98D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5" name="Rectangle 135"/>
          <p:cNvSpPr/>
          <p:nvPr/>
        </p:nvSpPr>
        <p:spPr>
          <a:xfrm>
            <a:off x="930275" y="1169107"/>
            <a:ext cx="4245769" cy="67630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979" b="1" i="0" u="none" strike="noStrike" kern="0" cap="none" spc="-19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N</a:t>
            </a:r>
            <a:r>
              <a:rPr kumimoji="0" lang="en-US" sz="3979" b="1" i="0" u="none" strike="noStrike" kern="0" cap="none" spc="-35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äy</a:t>
            </a:r>
            <a:r>
              <a:rPr kumimoji="0" lang="en-US" sz="3979" b="1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tt</a:t>
            </a:r>
            <a:r>
              <a:rPr kumimoji="0" lang="en-US" sz="3979" b="1" i="0" u="none" strike="noStrike" kern="0" cap="none" spc="-35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e</a:t>
            </a:r>
            <a:r>
              <a:rPr kumimoji="0" lang="en-US" sz="3979" b="1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i</a:t>
            </a:r>
            <a:r>
              <a:rPr kumimoji="0" lang="en-US" sz="3979" b="1" i="0" u="none" strike="noStrike" kern="0" cap="none" spc="-27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d</a:t>
            </a:r>
            <a:r>
              <a:rPr kumimoji="0" lang="en-US" sz="3979" b="1" i="0" u="none" strike="noStrike" kern="0" cap="none" spc="-35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e</a:t>
            </a:r>
            <a:r>
              <a:rPr kumimoji="0" lang="en-US" sz="3979" b="1" i="0" u="none" strike="noStrike" kern="0" cap="none" spc="1324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n</a:t>
            </a:r>
            <a:r>
              <a:rPr kumimoji="0" lang="en-US" sz="3979" b="1" i="0" u="none" strike="noStrike" kern="0" cap="none" spc="-27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o</a:t>
            </a:r>
            <a:r>
              <a:rPr kumimoji="0" lang="en-US" sz="3979" b="1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t</a:t>
            </a:r>
            <a:r>
              <a:rPr kumimoji="0" lang="en-US" sz="3979" b="1" i="0" u="none" strike="noStrike" kern="0" cap="none" spc="-27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o</a:t>
            </a:r>
            <a:r>
              <a:rPr kumimoji="0" lang="en-US" sz="3979" b="1" i="0" u="none" strike="noStrike" kern="0" cap="none" spc="-35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s</a:t>
            </a:r>
            <a:r>
              <a:rPr kumimoji="0" lang="en-US" sz="3979" b="1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ta</a:t>
            </a:r>
          </a:p>
        </p:txBody>
      </p:sp>
      <p:sp>
        <p:nvSpPr>
          <p:cNvPr id="136" name="Rectangle 136"/>
          <p:cNvSpPr/>
          <p:nvPr/>
        </p:nvSpPr>
        <p:spPr>
          <a:xfrm>
            <a:off x="930275" y="2768875"/>
            <a:ext cx="9393098" cy="85967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4" b="0" i="0" u="none" strike="noStrike" kern="0" cap="none" spc="4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MT"/>
              </a:rPr>
              <a:t>•</a:t>
            </a:r>
            <a:r>
              <a:rPr kumimoji="0" lang="en-US" sz="2404" b="0" i="0" u="none" strike="noStrike" kern="0" cap="none" spc="-16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J</a:t>
            </a:r>
            <a:r>
              <a:rPr kumimoji="0" lang="en-US" sz="2404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os</a:t>
            </a:r>
            <a:r>
              <a:rPr kumimoji="0" lang="en-US" sz="2404" b="0" i="0" u="none" strike="noStrike" kern="0" cap="none" spc="-19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2404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pot</a:t>
            </a:r>
            <a:r>
              <a:rPr kumimoji="0" lang="en-US" sz="2404" b="0" i="0" u="none" strike="noStrike" kern="0" cap="none" spc="-28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il</a:t>
            </a:r>
            <a:r>
              <a:rPr kumimoji="0" lang="en-US" sz="2404" b="0" i="0" u="none" strike="noStrike" kern="0" cap="none" spc="-26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aa</a:t>
            </a:r>
            <a:r>
              <a:rPr kumimoji="0" lang="en-US" sz="2404" b="0" i="0" u="none" strike="noStrike" kern="0" cap="none" spc="-28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ll</a:t>
            </a:r>
            <a:r>
              <a:rPr kumimoji="0" lang="en-US" sz="2404" b="0" i="0" u="none" strike="noStrike" kern="0" cap="none" spc="-26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a</a:t>
            </a:r>
            <a:r>
              <a:rPr kumimoji="0" lang="en-US" sz="2404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 h</a:t>
            </a:r>
            <a:r>
              <a:rPr kumimoji="0" lang="en-US" sz="2404" b="0" i="0" u="none" strike="noStrike" kern="0" cap="none" spc="-26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a</a:t>
            </a:r>
            <a:r>
              <a:rPr kumimoji="0" lang="en-US" sz="2404" b="0" i="0" u="none" strike="noStrike" kern="0" cap="none" spc="-101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a</a:t>
            </a:r>
            <a:r>
              <a:rPr kumimoji="0" lang="en-US" sz="2404" b="0" i="0" u="none" strike="noStrike" kern="0" cap="none" spc="-36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v</a:t>
            </a:r>
            <a:r>
              <a:rPr kumimoji="0" lang="en-US" sz="2404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oj</a:t>
            </a:r>
            <a:r>
              <a:rPr kumimoji="0" lang="en-US" sz="2404" b="0" i="0" u="none" strike="noStrike" kern="0" cap="none" spc="-26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a</a:t>
            </a:r>
            <a:r>
              <a:rPr kumimoji="0" lang="en-US" sz="2404" b="0" i="0" u="none" strike="noStrike" kern="0" cap="none" spc="129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2404" b="0" i="0" u="none" strike="noStrike" kern="0" cap="none" spc="-38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y</a:t>
            </a:r>
            <a:r>
              <a:rPr kumimoji="0" lang="en-US" sz="2404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m.,</a:t>
            </a:r>
            <a:r>
              <a:rPr kumimoji="0" lang="en-US" sz="2404" b="0" i="0" u="none" strike="noStrike" kern="0" cap="none" spc="-19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2404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n</a:t>
            </a:r>
            <a:r>
              <a:rPr kumimoji="0" lang="en-US" sz="2404" b="0" i="0" u="none" strike="noStrike" kern="0" cap="none" spc="-101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ä</a:t>
            </a:r>
            <a:r>
              <a:rPr kumimoji="0" lang="en-US" sz="2404" b="0" i="0" u="none" strike="noStrike" kern="0" cap="none" spc="-38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y</a:t>
            </a:r>
            <a:r>
              <a:rPr kumimoji="0" lang="en-US" sz="2404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tteenotto</a:t>
            </a:r>
            <a:r>
              <a:rPr kumimoji="0" lang="en-US" sz="2404" b="0" i="0" u="none" strike="noStrike" kern="0" cap="none" spc="-43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k</a:t>
            </a:r>
            <a:r>
              <a:rPr kumimoji="0" lang="en-US" sz="2404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o</a:t>
            </a:r>
            <a:r>
              <a:rPr kumimoji="0" lang="en-US" sz="2404" b="0" i="0" u="none" strike="noStrike" kern="0" cap="none" spc="-62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h</a:t>
            </a:r>
            <a:r>
              <a:rPr kumimoji="0" lang="en-US" sz="2404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t</a:t>
            </a:r>
            <a:r>
              <a:rPr kumimoji="0" lang="en-US" sz="2404" b="0" i="0" u="none" strike="noStrike" kern="0" cap="none" spc="-26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aa</a:t>
            </a:r>
            <a:r>
              <a:rPr kumimoji="0" lang="en-US" sz="2404" b="0" i="0" u="none" strike="noStrike" kern="0" cap="none" spc="-168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2404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e</a:t>
            </a:r>
            <a:r>
              <a:rPr kumimoji="0" lang="en-US" sz="2404" b="0" i="0" u="none" strike="noStrike" kern="0" cap="none" spc="-26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i</a:t>
            </a:r>
            <a:r>
              <a:rPr kumimoji="0" lang="en-US" sz="2404" b="0" i="0" u="none" strike="noStrike" kern="0" cap="none" spc="-19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2404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t</a:t>
            </a:r>
            <a:r>
              <a:rPr kumimoji="0" lang="en-US" sz="2404" b="0" i="0" u="none" strike="noStrike" kern="0" cap="none" spc="-26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a</a:t>
            </a:r>
            <a:r>
              <a:rPr kumimoji="0" lang="en-US" sz="2404" b="0" i="0" u="none" strike="noStrike" kern="0" cap="none" spc="-14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r</a:t>
            </a:r>
            <a:r>
              <a:rPr kumimoji="0" lang="en-US" sz="2404" b="0" i="0" u="none" strike="noStrike" kern="0" cap="none" spc="-36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v</a:t>
            </a:r>
            <a:r>
              <a:rPr kumimoji="0" lang="en-US" sz="2404" b="0" i="0" u="none" strike="noStrike" kern="0" cap="none" spc="-28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i</a:t>
            </a:r>
            <a:r>
              <a:rPr kumimoji="0" lang="en-US" sz="2404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tse</a:t>
            </a:r>
            <a:r>
              <a:rPr kumimoji="0" lang="en-US" sz="2404" b="0" i="0" u="none" strike="noStrike" kern="0" cap="none" spc="-16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2404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puhd</a:t>
            </a:r>
            <a:r>
              <a:rPr kumimoji="0" lang="en-US" sz="2404" b="0" i="0" u="none" strike="noStrike" kern="0" cap="none" spc="-28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i</a:t>
            </a:r>
            <a:r>
              <a:rPr kumimoji="0" lang="en-US" sz="2404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st</a:t>
            </a:r>
            <a:r>
              <a:rPr kumimoji="0" lang="en-US" sz="2404" b="0" i="0" u="none" strike="noStrike" kern="0" cap="none" spc="-26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aa</a:t>
            </a:r>
            <a:r>
              <a:rPr kumimoji="0" lang="en-US" sz="2404" b="0" i="0" u="none" strike="noStrike" kern="0" cap="none" spc="-93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2404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ennen </a:t>
            </a:r>
          </a:p>
          <a:p>
            <a:pPr marL="162242" marR="0" lvl="0" indent="0" defTabSz="914400" eaLnBrk="1" fontAlgn="auto" latinLnBrk="0" hangingPunct="1">
              <a:lnSpc>
                <a:spcPts val="345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4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n</a:t>
            </a:r>
            <a:r>
              <a:rPr kumimoji="0" lang="en-US" sz="2404" b="0" i="0" u="none" strike="noStrike" kern="0" cap="none" spc="-101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ä</a:t>
            </a:r>
            <a:r>
              <a:rPr kumimoji="0" lang="en-US" sz="2404" b="0" i="0" u="none" strike="noStrike" kern="0" cap="none" spc="-38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y</a:t>
            </a:r>
            <a:r>
              <a:rPr kumimoji="0" lang="en-US" sz="2404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tteenottoa</a:t>
            </a:r>
          </a:p>
        </p:txBody>
      </p:sp>
      <p:sp>
        <p:nvSpPr>
          <p:cNvPr id="139" name="Rectangle 139"/>
          <p:cNvSpPr/>
          <p:nvPr/>
        </p:nvSpPr>
        <p:spPr>
          <a:xfrm>
            <a:off x="930275" y="3770882"/>
            <a:ext cx="10383068" cy="85936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2" b="0" i="0" u="none" strike="noStrike" kern="0" cap="none" spc="436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MT"/>
              </a:rPr>
              <a:t>•</a:t>
            </a:r>
            <a:r>
              <a:rPr kumimoji="0" lang="en-US" sz="2402" b="0" i="0" u="none" strike="noStrike" kern="0" cap="none" spc="-16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J</a:t>
            </a:r>
            <a:r>
              <a:rPr kumimoji="0" lang="en-US" sz="2402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os</a:t>
            </a:r>
            <a:r>
              <a:rPr kumimoji="0" lang="en-US" sz="2402" b="0" i="0" u="none" strike="noStrike" kern="0" cap="none" spc="-16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2402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s</a:t>
            </a:r>
            <a:r>
              <a:rPr kumimoji="0" lang="en-US" sz="2402" b="0" i="0" u="none" strike="noStrike" kern="0" cap="none" spc="-26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a</a:t>
            </a:r>
            <a:r>
              <a:rPr kumimoji="0" lang="en-US" sz="2402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m</a:t>
            </a:r>
            <a:r>
              <a:rPr kumimoji="0" lang="en-US" sz="2402" b="0" i="0" u="none" strike="noStrike" kern="0" cap="none" spc="-26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a</a:t>
            </a:r>
            <a:r>
              <a:rPr kumimoji="0" lang="en-US" sz="2402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n</a:t>
            </a:r>
            <a:r>
              <a:rPr kumimoji="0" lang="en-US" sz="2402" b="0" i="0" u="none" strike="noStrike" kern="0" cap="none" spc="-26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ai</a:t>
            </a:r>
            <a:r>
              <a:rPr kumimoji="0" lang="en-US" sz="2402" b="0" i="0" u="none" strike="noStrike" kern="0" cap="none" spc="-43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k</a:t>
            </a:r>
            <a:r>
              <a:rPr kumimoji="0" lang="en-US" sz="2402" b="0" i="0" u="none" strike="noStrike" kern="0" cap="none" spc="-26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ai</a:t>
            </a:r>
            <a:r>
              <a:rPr kumimoji="0" lang="en-US" sz="2402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sest</a:t>
            </a:r>
            <a:r>
              <a:rPr kumimoji="0" lang="en-US" sz="2402" b="0" i="0" u="none" strike="noStrike" kern="0" cap="none" spc="-26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i</a:t>
            </a:r>
            <a:r>
              <a:rPr kumimoji="0" lang="en-US" sz="2402" b="0" i="0" u="none" strike="noStrike" kern="0" cap="none" spc="-93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2402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h</a:t>
            </a:r>
            <a:r>
              <a:rPr kumimoji="0" lang="en-US" sz="2402" b="0" i="0" u="none" strike="noStrike" kern="0" cap="none" spc="-26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al</a:t>
            </a:r>
            <a:r>
              <a:rPr kumimoji="0" lang="en-US" sz="2402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ut</a:t>
            </a:r>
            <a:r>
              <a:rPr kumimoji="0" lang="en-US" sz="2402" b="0" i="0" u="none" strike="noStrike" kern="0" cap="none" spc="-26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aa</a:t>
            </a:r>
            <a:r>
              <a:rPr kumimoji="0" lang="en-US" sz="2402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n p</a:t>
            </a:r>
            <a:r>
              <a:rPr kumimoji="0" lang="en-US" sz="2402" b="0" i="0" u="none" strike="noStrike" kern="0" cap="none" spc="-38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yy</a:t>
            </a:r>
            <a:r>
              <a:rPr kumimoji="0" lang="en-US" sz="2402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t</a:t>
            </a:r>
            <a:r>
              <a:rPr kumimoji="0" lang="en-US" sz="2402" b="0" i="0" u="none" strike="noStrike" kern="0" cap="none" spc="-26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ää</a:t>
            </a:r>
            <a:r>
              <a:rPr kumimoji="0" lang="en-US" sz="2402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 use</a:t>
            </a:r>
            <a:r>
              <a:rPr kumimoji="0" lang="en-US" sz="2402" b="0" i="0" u="none" strike="noStrike" kern="0" cap="none" spc="-24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i</a:t>
            </a:r>
            <a:r>
              <a:rPr kumimoji="0" lang="en-US" sz="2402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t</a:t>
            </a:r>
            <a:r>
              <a:rPr kumimoji="0" lang="en-US" sz="2402" b="0" i="0" u="none" strike="noStrike" kern="0" cap="none" spc="-26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a</a:t>
            </a:r>
            <a:r>
              <a:rPr kumimoji="0" lang="en-US" sz="2402" b="0" i="0" u="none" strike="noStrike" kern="0" cap="none" spc="-93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2402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n</a:t>
            </a:r>
            <a:r>
              <a:rPr kumimoji="0" lang="en-US" sz="2402" b="0" i="0" u="none" strike="noStrike" kern="0" cap="none" spc="-1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ä</a:t>
            </a:r>
            <a:r>
              <a:rPr kumimoji="0" lang="en-US" sz="2402" b="0" i="0" u="none" strike="noStrike" kern="0" cap="none" spc="-38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y</a:t>
            </a:r>
            <a:r>
              <a:rPr kumimoji="0" lang="en-US" sz="2402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tte</a:t>
            </a:r>
            <a:r>
              <a:rPr kumimoji="0" lang="en-US" sz="2402" b="0" i="0" u="none" strike="noStrike" kern="0" cap="none" spc="-24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i</a:t>
            </a:r>
            <a:r>
              <a:rPr kumimoji="0" lang="en-US" sz="2402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t</a:t>
            </a:r>
            <a:r>
              <a:rPr kumimoji="0" lang="en-US" sz="2402" b="0" i="0" u="none" strike="noStrike" kern="0" cap="none" spc="-26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ä</a:t>
            </a:r>
            <a:r>
              <a:rPr kumimoji="0" lang="en-US" sz="2402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,</a:t>
            </a:r>
            <a:r>
              <a:rPr kumimoji="0" lang="en-US" sz="2402" b="0" i="0" u="none" strike="noStrike" kern="0" cap="none" spc="-19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2402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p</a:t>
            </a:r>
            <a:r>
              <a:rPr kumimoji="0" lang="en-US" sz="2402" b="0" i="0" u="none" strike="noStrike" kern="0" cap="none" spc="-26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i</a:t>
            </a:r>
            <a:r>
              <a:rPr kumimoji="0" lang="en-US" sz="2402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t</a:t>
            </a:r>
            <a:r>
              <a:rPr kumimoji="0" lang="en-US" sz="2402" b="0" i="0" u="none" strike="noStrike" kern="0" cap="none" spc="-26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ää</a:t>
            </a:r>
            <a:r>
              <a:rPr kumimoji="0" lang="en-US" sz="2402" b="0" i="0" u="none" strike="noStrike" kern="0" cap="none" spc="-16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2402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jo</a:t>
            </a:r>
            <a:r>
              <a:rPr kumimoji="0" lang="en-US" sz="2402" b="0" i="0" u="none" strike="noStrike" kern="0" cap="none" spc="-43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k</a:t>
            </a:r>
            <a:r>
              <a:rPr kumimoji="0" lang="en-US" sz="2402" b="0" i="0" u="none" strike="noStrike" kern="0" cap="none" spc="-26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ai</a:t>
            </a:r>
            <a:r>
              <a:rPr kumimoji="0" lang="en-US" sz="2402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se</a:t>
            </a:r>
            <a:r>
              <a:rPr kumimoji="0" lang="en-US" sz="2402" b="0" i="0" u="none" strike="noStrike" kern="0" cap="none" spc="-24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l</a:t>
            </a:r>
            <a:r>
              <a:rPr kumimoji="0" lang="en-US" sz="2402" b="0" i="0" u="none" strike="noStrike" kern="0" cap="none" spc="-26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l</a:t>
            </a:r>
            <a:r>
              <a:rPr kumimoji="0" lang="en-US" sz="2402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e tutk</a:t>
            </a:r>
            <a:r>
              <a:rPr kumimoji="0" lang="en-US" sz="2402" b="0" i="0" u="none" strike="noStrike" kern="0" cap="none" spc="-26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i</a:t>
            </a:r>
            <a:r>
              <a:rPr kumimoji="0" lang="en-US" sz="2402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mukse</a:t>
            </a:r>
            <a:r>
              <a:rPr kumimoji="0" lang="en-US" sz="2402" b="0" i="0" u="none" strike="noStrike" kern="0" cap="none" spc="-24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l</a:t>
            </a:r>
            <a:r>
              <a:rPr kumimoji="0" lang="en-US" sz="2402" b="0" i="0" u="none" strike="noStrike" kern="0" cap="none" spc="-26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l</a:t>
            </a:r>
            <a:r>
              <a:rPr kumimoji="0" lang="en-US" sz="2402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e </a:t>
            </a:r>
          </a:p>
          <a:p>
            <a:pPr marL="162242" marR="0" lvl="0" indent="0" defTabSz="914400" eaLnBrk="1" fontAlgn="auto" latinLnBrk="0" hangingPunct="1">
              <a:lnSpc>
                <a:spcPts val="345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2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o</a:t>
            </a:r>
            <a:r>
              <a:rPr kumimoji="0" lang="en-US" sz="2402" b="0" i="0" u="none" strike="noStrike" kern="0" cap="none" spc="-26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lla</a:t>
            </a:r>
            <a:r>
              <a:rPr kumimoji="0" lang="en-US" sz="2402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 om</a:t>
            </a:r>
            <a:r>
              <a:rPr kumimoji="0" lang="en-US" sz="2402" b="0" i="0" u="none" strike="noStrike" kern="0" cap="none" spc="-26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a</a:t>
            </a:r>
            <a:r>
              <a:rPr kumimoji="0" lang="en-US" sz="2402" b="0" i="0" u="none" strike="noStrike" kern="0" cap="none" spc="-16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2402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n</a:t>
            </a:r>
            <a:r>
              <a:rPr kumimoji="0" lang="en-US" sz="2402" b="0" i="0" u="none" strike="noStrike" kern="0" cap="none" spc="-1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ä</a:t>
            </a:r>
            <a:r>
              <a:rPr kumimoji="0" lang="en-US" sz="2402" b="0" i="0" u="none" strike="noStrike" kern="0" cap="none" spc="-38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y</a:t>
            </a:r>
            <a:r>
              <a:rPr kumimoji="0" lang="en-US" sz="2402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te</a:t>
            </a:r>
          </a:p>
        </p:txBody>
      </p:sp>
      <p:sp>
        <p:nvSpPr>
          <p:cNvPr id="140" name="Rectangle 140"/>
          <p:cNvSpPr/>
          <p:nvPr/>
        </p:nvSpPr>
        <p:spPr>
          <a:xfrm>
            <a:off x="1454785" y="4743895"/>
            <a:ext cx="5800195" cy="35596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77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NewPSMT"/>
              </a:rPr>
              <a:t>o</a:t>
            </a:r>
            <a:r>
              <a:rPr kumimoji="0" lang="en-US" sz="2177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M</a:t>
            </a:r>
            <a:r>
              <a:rPr kumimoji="0" lang="en-US" sz="2177" b="0" i="0" u="none" strike="noStrike" kern="0" cap="none" spc="-17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u</a:t>
            </a:r>
            <a:r>
              <a:rPr kumimoji="0" lang="en-US" sz="2177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i</a:t>
            </a:r>
            <a:r>
              <a:rPr kumimoji="0" lang="en-US" sz="2177" b="0" i="0" u="none" strike="noStrike" kern="0" cap="none" spc="-26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s</a:t>
            </a:r>
            <a:r>
              <a:rPr kumimoji="0" lang="en-US" sz="2177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ta</a:t>
            </a:r>
            <a:r>
              <a:rPr kumimoji="0" lang="en-US" sz="2177" b="0" i="0" u="none" strike="noStrike" kern="0" cap="none" spc="-41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2177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laittaa</a:t>
            </a:r>
            <a:r>
              <a:rPr kumimoji="0" lang="en-US" sz="2177" b="0" i="0" u="none" strike="noStrike" kern="0" cap="none" spc="-19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,</a:t>
            </a:r>
            <a:r>
              <a:rPr kumimoji="0" lang="en-US" sz="2177" b="0" i="0" u="none" strike="noStrike" kern="0" cap="none" spc="-41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2177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m</a:t>
            </a:r>
            <a:r>
              <a:rPr kumimoji="0" lang="en-US" sz="2177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i</a:t>
            </a:r>
            <a:r>
              <a:rPr kumimoji="0" lang="en-US" sz="2177" b="0" i="0" u="none" strike="noStrike" kern="0" cap="none" spc="-26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s</a:t>
            </a:r>
            <a:r>
              <a:rPr kumimoji="0" lang="en-US" sz="2177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tä</a:t>
            </a:r>
            <a:r>
              <a:rPr kumimoji="0" lang="en-US" sz="2177" b="0" i="0" u="none" strike="noStrike" kern="0" cap="none" spc="-41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2177" b="0" i="0" u="none" strike="noStrike" kern="0" cap="none" spc="-17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n</a:t>
            </a:r>
            <a:r>
              <a:rPr kumimoji="0" lang="en-US" sz="2177" b="0" i="0" u="none" strike="noStrike" kern="0" cap="none" spc="-67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ä</a:t>
            </a:r>
            <a:r>
              <a:rPr kumimoji="0" lang="en-US" sz="2177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y</a:t>
            </a:r>
            <a:r>
              <a:rPr kumimoji="0" lang="en-US" sz="2177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t</a:t>
            </a:r>
            <a:r>
              <a:rPr kumimoji="0" lang="en-US" sz="2177" b="0" i="0" u="none" strike="noStrike" kern="0" cap="none" spc="-34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e</a:t>
            </a:r>
            <a:r>
              <a:rPr kumimoji="0" lang="en-US" sz="2177" b="0" i="0" u="none" strike="noStrike" kern="0" cap="none" spc="106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2177" b="0" i="0" u="none" strike="noStrike" kern="0" cap="none" spc="-21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o</a:t>
            </a:r>
            <a:r>
              <a:rPr kumimoji="0" lang="en-US" sz="2177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t</a:t>
            </a:r>
            <a:r>
              <a:rPr kumimoji="0" lang="en-US" sz="2177" b="0" i="0" u="none" strike="noStrike" kern="0" cap="none" spc="-34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e</a:t>
            </a:r>
            <a:r>
              <a:rPr kumimoji="0" lang="en-US" sz="2177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tt</a:t>
            </a:r>
            <a:r>
              <a:rPr kumimoji="0" lang="en-US" sz="2177" b="0" i="0" u="none" strike="noStrike" kern="0" cap="none" spc="-17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u</a:t>
            </a:r>
            <a:r>
              <a:rPr kumimoji="0" lang="en-US" sz="2177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 (</a:t>
            </a:r>
            <a:r>
              <a:rPr kumimoji="0" lang="en-US" sz="2177" b="0" i="0" u="none" strike="noStrike" kern="0" cap="none" spc="-17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n</a:t>
            </a:r>
            <a:r>
              <a:rPr kumimoji="0" lang="en-US" sz="2177" b="0" i="0" u="none" strike="noStrike" kern="0" cap="none" spc="-67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ä</a:t>
            </a:r>
            <a:r>
              <a:rPr kumimoji="0" lang="en-US" sz="2177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y</a:t>
            </a:r>
            <a:r>
              <a:rPr kumimoji="0" lang="en-US" sz="2177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tt</a:t>
            </a:r>
            <a:r>
              <a:rPr kumimoji="0" lang="en-US" sz="2177" b="0" i="0" u="none" strike="noStrike" kern="0" cap="none" spc="-34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ee</a:t>
            </a:r>
            <a:r>
              <a:rPr kumimoji="0" lang="en-US" sz="2177" b="0" i="0" u="none" strike="noStrike" kern="0" cap="none" spc="-17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n</a:t>
            </a:r>
            <a:r>
              <a:rPr kumimoji="0" lang="en-US" sz="2177" b="0" i="0" u="none" strike="noStrike" kern="0" cap="none" spc="106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2177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laat</a:t>
            </a:r>
            <a:r>
              <a:rPr kumimoji="0" lang="en-US" sz="2177" b="0" i="0" u="none" strike="noStrike" kern="0" cap="none" spc="-17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u</a:t>
            </a:r>
            <a:r>
              <a:rPr kumimoji="0" lang="en-US" sz="2177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)</a:t>
            </a:r>
          </a:p>
        </p:txBody>
      </p:sp>
      <p:sp>
        <p:nvSpPr>
          <p:cNvPr id="142" name="Rectangle 142"/>
          <p:cNvSpPr/>
          <p:nvPr/>
        </p:nvSpPr>
        <p:spPr>
          <a:xfrm>
            <a:off x="930275" y="5248867"/>
            <a:ext cx="8999661" cy="42088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4" b="0" i="0" u="none" strike="noStrike" kern="0" cap="none" spc="4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MT"/>
              </a:rPr>
              <a:t>•</a:t>
            </a:r>
            <a:r>
              <a:rPr kumimoji="0" lang="en-US" sz="2404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U</a:t>
            </a:r>
            <a:r>
              <a:rPr kumimoji="0" lang="en-US" sz="2404" b="0" i="0" u="none" strike="noStrike" kern="0" cap="none" spc="-28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l</a:t>
            </a:r>
            <a:r>
              <a:rPr kumimoji="0" lang="en-US" sz="2404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osten</a:t>
            </a:r>
            <a:r>
              <a:rPr kumimoji="0" lang="en-US" sz="2404" b="0" i="0" u="none" strike="noStrike" kern="0" cap="none" spc="-101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ä</a:t>
            </a:r>
            <a:r>
              <a:rPr kumimoji="0" lang="en-US" sz="2404" b="0" i="0" u="none" strike="noStrike" kern="0" cap="none" spc="-38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y</a:t>
            </a:r>
            <a:r>
              <a:rPr kumimoji="0" lang="en-US" sz="2404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tte</a:t>
            </a:r>
            <a:r>
              <a:rPr kumimoji="0" lang="en-US" sz="2404" b="0" i="0" u="none" strike="noStrike" kern="0" cap="none" spc="-26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i</a:t>
            </a:r>
            <a:r>
              <a:rPr kumimoji="0" lang="en-US" sz="2404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den</a:t>
            </a:r>
            <a:r>
              <a:rPr kumimoji="0" lang="en-US" sz="2404" b="0" i="0" u="none" strike="noStrike" kern="0" cap="none" spc="-168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2404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ott</a:t>
            </a:r>
            <a:r>
              <a:rPr kumimoji="0" lang="en-US" sz="2404" b="0" i="0" u="none" strike="noStrike" kern="0" cap="none" spc="-26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a</a:t>
            </a:r>
            <a:r>
              <a:rPr kumimoji="0" lang="en-US" sz="2404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m</a:t>
            </a:r>
            <a:r>
              <a:rPr kumimoji="0" lang="en-US" sz="2404" b="0" i="0" u="none" strike="noStrike" kern="0" cap="none" spc="-28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i</a:t>
            </a:r>
            <a:r>
              <a:rPr kumimoji="0" lang="en-US" sz="2404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nen,</a:t>
            </a:r>
            <a:r>
              <a:rPr kumimoji="0" lang="en-US" sz="2404" b="0" i="0" u="none" strike="noStrike" kern="0" cap="none" spc="-17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2404" b="0" i="0" u="none" strike="noStrike" kern="0" cap="none" spc="-36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v</a:t>
            </a:r>
            <a:r>
              <a:rPr kumimoji="0" lang="en-US" sz="2404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o</a:t>
            </a:r>
            <a:r>
              <a:rPr kumimoji="0" lang="en-US" sz="2404" b="0" i="0" u="none" strike="noStrike" kern="0" cap="none" spc="-28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i</a:t>
            </a:r>
            <a:r>
              <a:rPr kumimoji="0" lang="en-US" sz="2404" b="0" i="0" u="none" strike="noStrike" kern="0" cap="none" spc="-43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k</a:t>
            </a:r>
            <a:r>
              <a:rPr kumimoji="0" lang="en-US" sz="2404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o</a:t>
            </a:r>
            <a:r>
              <a:rPr kumimoji="0" lang="en-US" sz="2404" b="0" i="0" u="none" strike="noStrike" kern="0" cap="none" spc="-19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2404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ott</a:t>
            </a:r>
            <a:r>
              <a:rPr kumimoji="0" lang="en-US" sz="2404" b="0" i="0" u="none" strike="noStrike" kern="0" cap="none" spc="-26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aa</a:t>
            </a:r>
            <a:r>
              <a:rPr kumimoji="0" lang="en-US" sz="2404" b="0" i="0" u="none" strike="noStrike" kern="0" cap="none" spc="-93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2404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pe</a:t>
            </a:r>
            <a:r>
              <a:rPr kumimoji="0" lang="en-US" sz="2404" b="0" i="0" u="none" strike="noStrike" kern="0" cap="none" spc="-86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r</a:t>
            </a:r>
            <a:r>
              <a:rPr kumimoji="0" lang="en-US" sz="2404" b="0" i="0" u="none" strike="noStrike" kern="0" cap="none" spc="-26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äa</a:t>
            </a:r>
            <a:r>
              <a:rPr kumimoji="0" lang="en-US" sz="2404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u</a:t>
            </a:r>
            <a:r>
              <a:rPr kumimoji="0" lang="en-US" sz="2404" b="0" i="0" u="none" strike="noStrike" kern="0" cap="none" spc="-43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k</a:t>
            </a:r>
            <a:r>
              <a:rPr kumimoji="0" lang="en-US" sz="2404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ost</a:t>
            </a:r>
            <a:r>
              <a:rPr kumimoji="0" lang="en-US" sz="2404" b="0" i="0" u="none" strike="noStrike" kern="0" cap="none" spc="-26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a</a:t>
            </a:r>
            <a:r>
              <a:rPr kumimoji="0" lang="en-US" sz="2404" b="0" i="0" u="none" strike="noStrike" kern="0" cap="none" spc="563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?</a:t>
            </a:r>
            <a:r>
              <a:rPr kumimoji="0" lang="en-US" sz="2404" b="0" i="0" u="none" strike="noStrike" kern="0" cap="none" spc="-17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2404" b="0" i="0" u="none" strike="noStrike" kern="0" cap="none" spc="-48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K</a:t>
            </a:r>
            <a:r>
              <a:rPr kumimoji="0" lang="en-US" sz="2404" b="0" i="0" u="none" strike="noStrike" kern="0" cap="none" spc="-36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y</a:t>
            </a:r>
            <a:r>
              <a:rPr kumimoji="0" lang="en-US" sz="2404" b="0" i="0" u="none" strike="noStrike" kern="0" cap="none" spc="-28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ll</a:t>
            </a:r>
            <a:r>
              <a:rPr kumimoji="0" lang="en-US" sz="2404" b="0" i="0" u="none" strike="noStrike" kern="0" cap="none" spc="-24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ä</a:t>
            </a:r>
            <a:r>
              <a:rPr kumimoji="0" lang="en-US" sz="2404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2404" b="0" i="0" u="none" strike="noStrike" kern="0" cap="none" spc="-33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v</a:t>
            </a:r>
            <a:r>
              <a:rPr kumimoji="0" lang="en-US" sz="2404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o</a:t>
            </a:r>
            <a:r>
              <a:rPr kumimoji="0" lang="en-US" sz="2404" b="0" i="0" u="none" strike="noStrike" kern="0" cap="none" spc="-28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i</a:t>
            </a:r>
            <a:r>
              <a:rPr kumimoji="0" lang="en-US" sz="2404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, mutt</a:t>
            </a:r>
            <a:r>
              <a:rPr kumimoji="0" lang="en-US" sz="2404" b="0" i="0" u="none" strike="noStrike" kern="0" cap="none" spc="-24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a</a:t>
            </a:r>
            <a:r>
              <a:rPr kumimoji="0" lang="en-US" sz="2404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 </a:t>
            </a:r>
          </a:p>
        </p:txBody>
      </p:sp>
      <p:sp>
        <p:nvSpPr>
          <p:cNvPr id="143" name="Rectangle 143"/>
          <p:cNvSpPr/>
          <p:nvPr/>
        </p:nvSpPr>
        <p:spPr>
          <a:xfrm>
            <a:off x="1092517" y="5742321"/>
            <a:ext cx="5005452" cy="36614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2" b="0" i="0" u="none" strike="noStrike" kern="0" cap="none" spc="-36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v</a:t>
            </a:r>
            <a:r>
              <a:rPr kumimoji="0" lang="en-US" sz="2402" b="0" i="0" u="none" strike="noStrike" kern="0" cap="none" spc="-26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a</a:t>
            </a:r>
            <a:r>
              <a:rPr kumimoji="0" lang="en-US" sz="2402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nut</a:t>
            </a:r>
            <a:r>
              <a:rPr kumimoji="0" lang="en-US" sz="2402" b="0" i="0" u="none" strike="noStrike" kern="0" cap="none" spc="-26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i</a:t>
            </a:r>
            <a:r>
              <a:rPr kumimoji="0" lang="en-US" sz="2402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kuss</a:t>
            </a:r>
            <a:r>
              <a:rPr kumimoji="0" lang="en-US" sz="2402" b="0" i="0" u="none" strike="noStrike" kern="0" cap="none" spc="-26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a</a:t>
            </a:r>
            <a:r>
              <a:rPr kumimoji="0" lang="en-US" sz="2402" b="0" i="0" u="none" strike="noStrike" kern="0" cap="none" spc="-168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2402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tu</a:t>
            </a:r>
            <a:r>
              <a:rPr kumimoji="0" lang="en-US" sz="2402" b="0" i="0" u="none" strike="noStrike" kern="0" cap="none" spc="-26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l</a:t>
            </a:r>
            <a:r>
              <a:rPr kumimoji="0" lang="en-US" sz="2402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ee</a:t>
            </a:r>
            <a:r>
              <a:rPr kumimoji="0" lang="en-US" sz="2402" b="0" i="0" u="none" strike="noStrike" kern="0" cap="none" spc="-12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2402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o</a:t>
            </a:r>
            <a:r>
              <a:rPr kumimoji="0" lang="en-US" sz="2402" b="0" i="0" u="none" strike="noStrike" kern="0" cap="none" spc="-26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lla</a:t>
            </a:r>
            <a:r>
              <a:rPr kumimoji="0" lang="en-US" sz="2402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 n</a:t>
            </a:r>
            <a:r>
              <a:rPr kumimoji="0" lang="en-US" sz="2402" b="0" i="0" u="none" strike="noStrike" kern="0" cap="none" spc="-26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ä</a:t>
            </a:r>
            <a:r>
              <a:rPr kumimoji="0" lang="en-US" sz="2402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k</a:t>
            </a:r>
            <a:r>
              <a:rPr kumimoji="0" lang="en-US" sz="2402" b="0" i="0" u="none" strike="noStrike" kern="0" cap="none" spc="-38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y</a:t>
            </a:r>
            <a:r>
              <a:rPr kumimoji="0" lang="en-US" sz="2402" b="0" i="0" u="none" strike="noStrike" kern="0" cap="none" spc="-36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v</a:t>
            </a:r>
            <a:r>
              <a:rPr kumimoji="0" lang="en-US" sz="2402" b="0" i="0" u="none" strike="noStrike" kern="0" cap="none" spc="-26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ää</a:t>
            </a:r>
            <a:r>
              <a:rPr kumimoji="0" lang="en-US" sz="2402" b="0" i="0" u="none" strike="noStrike" kern="0" cap="none" spc="129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2402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u</a:t>
            </a:r>
            <a:r>
              <a:rPr kumimoji="0" lang="en-US" sz="2402" b="0" i="0" u="none" strike="noStrike" kern="0" cap="none" spc="-26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l</a:t>
            </a:r>
            <a:r>
              <a:rPr kumimoji="0" lang="en-US" sz="2402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ostet</a:t>
            </a:r>
            <a:r>
              <a:rPr kumimoji="0" lang="en-US" sz="2402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t</a:t>
            </a:r>
            <a:r>
              <a:rPr kumimoji="0" lang="en-US" sz="2402" b="0" i="0" u="none" strike="noStrike" kern="0" cap="none" spc="-26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a</a:t>
            </a:r>
            <a:r>
              <a:rPr kumimoji="0" lang="en-US" sz="2402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.</a:t>
            </a:r>
          </a:p>
        </p:txBody>
      </p:sp>
      <p:sp>
        <p:nvSpPr>
          <p:cNvPr id="144" name="Rectangle 144"/>
          <p:cNvSpPr/>
          <p:nvPr/>
        </p:nvSpPr>
        <p:spPr>
          <a:xfrm>
            <a:off x="930275" y="6345909"/>
            <a:ext cx="74319" cy="17884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2" b="0" i="0" u="none" strike="noStrike" kern="0" cap="none" spc="0" normalizeH="0" baseline="0" noProof="0" dirty="0">
                <a:ln>
                  <a:noFill/>
                </a:ln>
                <a:solidFill>
                  <a:srgbClr val="888686"/>
                </a:solidFill>
                <a:effectLst/>
                <a:uLnTx/>
                <a:uFillTx/>
                <a:latin typeface="Arial"/>
              </a:rPr>
              <a:t>4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Freeform 145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EFE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46" name="Picture 10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287000" y="457200"/>
            <a:ext cx="1438275" cy="533400"/>
          </a:xfrm>
          <a:prstGeom prst="rect">
            <a:avLst/>
          </a:prstGeom>
          <a:noFill/>
        </p:spPr>
      </p:pic>
      <p:sp>
        <p:nvSpPr>
          <p:cNvPr id="147" name="Freeform 147"/>
          <p:cNvSpPr/>
          <p:nvPr/>
        </p:nvSpPr>
        <p:spPr>
          <a:xfrm>
            <a:off x="919162" y="2043177"/>
            <a:ext cx="898715" cy="0"/>
          </a:xfrm>
          <a:custGeom>
            <a:avLst/>
            <a:gdLst/>
            <a:ahLst/>
            <a:cxnLst/>
            <a:rect l="0" t="0" r="0" b="0"/>
            <a:pathLst>
              <a:path w="898715">
                <a:moveTo>
                  <a:pt x="0" y="0"/>
                </a:moveTo>
                <a:lnTo>
                  <a:pt x="898715" y="0"/>
                </a:lnTo>
              </a:path>
            </a:pathLst>
          </a:custGeom>
          <a:noFill/>
          <a:ln w="63500" cap="flat" cmpd="sng">
            <a:solidFill>
              <a:srgbClr val="FFA98D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8" name="Rectangle 148"/>
          <p:cNvSpPr/>
          <p:nvPr/>
        </p:nvSpPr>
        <p:spPr>
          <a:xfrm>
            <a:off x="930275" y="1169107"/>
            <a:ext cx="8182581" cy="67630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979" b="1" i="0" u="none" strike="noStrike" kern="0" cap="none" spc="-19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K</a:t>
            </a:r>
            <a:r>
              <a:rPr kumimoji="0" lang="en-US" sz="3979" b="1" i="0" u="none" strike="noStrike" kern="0" cap="none" spc="-35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a</a:t>
            </a:r>
            <a:r>
              <a:rPr kumimoji="0" lang="en-US" sz="3979" b="1" i="0" u="none" strike="noStrike" kern="0" cap="none" spc="-27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u</a:t>
            </a:r>
            <a:r>
              <a:rPr kumimoji="0" lang="en-US" sz="3979" b="1" i="0" u="none" strike="noStrike" kern="0" cap="none" spc="-35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a</a:t>
            </a:r>
            <a:r>
              <a:rPr kumimoji="0" lang="en-US" sz="3979" b="1" i="0" u="none" strike="noStrike" kern="0" cap="none" spc="-27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n</a:t>
            </a:r>
            <a:r>
              <a:rPr kumimoji="0" lang="en-US" sz="3979" b="1" i="0" u="none" strike="noStrike" kern="0" cap="none" spc="237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sz="3979" b="1" i="0" u="none" strike="noStrike" kern="0" cap="none" spc="-35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kes</a:t>
            </a:r>
            <a:r>
              <a:rPr kumimoji="0" lang="en-US" sz="3979" b="1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t</a:t>
            </a:r>
            <a:r>
              <a:rPr kumimoji="0" lang="en-US" sz="3979" b="1" i="0" u="none" strike="noStrike" kern="0" cap="none" spc="-35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ä</a:t>
            </a:r>
            <a:r>
              <a:rPr kumimoji="0" lang="en-US" sz="3979" b="1" i="0" u="none" strike="noStrike" kern="0" cap="none" spc="1317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ä</a:t>
            </a:r>
            <a:r>
              <a:rPr kumimoji="0" lang="en-US" sz="3979" b="1" i="0" u="none" strike="noStrike" kern="0" cap="none" spc="-31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n</a:t>
            </a:r>
            <a:r>
              <a:rPr kumimoji="0" lang="en-US" sz="3979" b="1" i="0" u="none" strike="noStrike" kern="0" cap="none" spc="-39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äy</a:t>
            </a:r>
            <a:r>
              <a:rPr kumimoji="0" lang="en-US" sz="3979" b="1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t</a:t>
            </a:r>
            <a:r>
              <a:rPr kumimoji="0" lang="en-US" sz="3979" b="1" i="0" u="none" strike="noStrike" kern="0" cap="none" spc="-39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evas</a:t>
            </a:r>
            <a:r>
              <a:rPr kumimoji="0" lang="en-US" sz="3979" b="1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t</a:t>
            </a:r>
            <a:r>
              <a:rPr kumimoji="0" lang="en-US" sz="3979" b="1" i="0" u="none" strike="noStrike" kern="0" cap="none" spc="-39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a</a:t>
            </a:r>
            <a:r>
              <a:rPr kumimoji="0" lang="en-US" sz="3979" b="1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u</a:t>
            </a:r>
            <a:r>
              <a:rPr kumimoji="0" lang="en-US" sz="3979" b="1" i="0" u="none" strike="noStrike" kern="0" cap="none" spc="-39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ks</a:t>
            </a:r>
            <a:r>
              <a:rPr kumimoji="0" lang="en-US" sz="3979" b="1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i</a:t>
            </a:r>
            <a:r>
              <a:rPr kumimoji="0" lang="en-US" sz="3979" b="1" i="0" u="none" strike="noStrike" kern="0" cap="none" spc="-39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s</a:t>
            </a:r>
            <a:r>
              <a:rPr kumimoji="0" lang="en-US" sz="3979" b="1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s</a:t>
            </a:r>
            <a:r>
              <a:rPr kumimoji="0" lang="en-US" sz="3979" b="1" i="0" u="none" strike="noStrike" kern="0" cap="none" spc="101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a</a:t>
            </a:r>
            <a:r>
              <a:rPr kumimoji="0" lang="en-US" sz="3979" b="1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?</a:t>
            </a:r>
          </a:p>
        </p:txBody>
      </p:sp>
      <p:sp>
        <p:nvSpPr>
          <p:cNvPr id="149" name="Rectangle 149"/>
          <p:cNvSpPr/>
          <p:nvPr/>
        </p:nvSpPr>
        <p:spPr>
          <a:xfrm>
            <a:off x="930275" y="2349752"/>
            <a:ext cx="5115935" cy="42045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2" b="0" i="0" u="none" strike="noStrike" kern="0" cap="none" spc="436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MT"/>
              </a:rPr>
              <a:t>•</a:t>
            </a:r>
            <a:r>
              <a:rPr kumimoji="0" lang="en-US" sz="2402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N</a:t>
            </a:r>
            <a:r>
              <a:rPr kumimoji="0" lang="en-US" sz="2402" b="0" i="0" u="none" strike="noStrike" kern="0" cap="none" spc="-1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ä</a:t>
            </a:r>
            <a:r>
              <a:rPr kumimoji="0" lang="en-US" sz="2402" b="0" i="0" u="none" strike="noStrike" kern="0" cap="none" spc="-38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y</a:t>
            </a:r>
            <a:r>
              <a:rPr kumimoji="0" lang="en-US" sz="2402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tte</a:t>
            </a:r>
            <a:r>
              <a:rPr kumimoji="0" lang="en-US" sz="2402" b="0" i="0" u="none" strike="noStrike" kern="0" cap="none" spc="-24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i</a:t>
            </a:r>
            <a:r>
              <a:rPr kumimoji="0" lang="en-US" sz="2402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t</a:t>
            </a:r>
            <a:r>
              <a:rPr kumimoji="0" lang="en-US" sz="2402" b="0" i="0" u="none" strike="noStrike" kern="0" cap="none" spc="-26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ä</a:t>
            </a:r>
            <a:r>
              <a:rPr kumimoji="0" lang="en-US" sz="2402" b="0" i="0" u="none" strike="noStrike" kern="0" cap="none" spc="-16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2402" b="0" i="0" u="none" strike="noStrike" kern="0" cap="none" spc="-26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a</a:t>
            </a:r>
            <a:r>
              <a:rPr kumimoji="0" lang="en-US" sz="2402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n</a:t>
            </a:r>
            <a:r>
              <a:rPr kumimoji="0" lang="en-US" sz="2402" b="0" i="0" u="none" strike="noStrike" kern="0" cap="none" spc="-26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al</a:t>
            </a:r>
            <a:r>
              <a:rPr kumimoji="0" lang="en-US" sz="2402" b="0" i="0" u="none" strike="noStrike" kern="0" cap="none" spc="-38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y</a:t>
            </a:r>
            <a:r>
              <a:rPr kumimoji="0" lang="en-US" sz="2402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so</a:t>
            </a:r>
            <a:r>
              <a:rPr kumimoji="0" lang="en-US" sz="2402" b="0" i="0" u="none" strike="noStrike" kern="0" cap="none" spc="-26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i</a:t>
            </a:r>
            <a:r>
              <a:rPr kumimoji="0" lang="en-US" sz="2402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d</a:t>
            </a:r>
            <a:r>
              <a:rPr kumimoji="0" lang="en-US" sz="2402" b="0" i="0" u="none" strike="noStrike" kern="0" cap="none" spc="-26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aa</a:t>
            </a:r>
            <a:r>
              <a:rPr kumimoji="0" lang="en-US" sz="2402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n ma-pe</a:t>
            </a:r>
            <a:r>
              <a:rPr kumimoji="0" lang="en-US" sz="2402" b="0" i="0" u="none" strike="noStrike" kern="0" cap="none" spc="-14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2402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(No</a:t>
            </a:r>
            <a:r>
              <a:rPr kumimoji="0" lang="en-US" sz="2402" b="0" i="0" u="none" strike="noStrike" kern="0" cap="none" spc="-14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r</a:t>
            </a:r>
            <a:r>
              <a:rPr kumimoji="0" lang="en-US" sz="2402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d</a:t>
            </a:r>
            <a:r>
              <a:rPr kumimoji="0" lang="en-US" sz="2402" b="0" i="0" u="none" strike="noStrike" kern="0" cap="none" spc="-26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la</a:t>
            </a:r>
            <a:r>
              <a:rPr kumimoji="0" lang="en-US" sz="2402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b)</a:t>
            </a:r>
          </a:p>
        </p:txBody>
      </p:sp>
      <p:sp>
        <p:nvSpPr>
          <p:cNvPr id="150" name="Rectangle 150"/>
          <p:cNvSpPr/>
          <p:nvPr/>
        </p:nvSpPr>
        <p:spPr>
          <a:xfrm>
            <a:off x="930275" y="2912362"/>
            <a:ext cx="8030920" cy="98344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2" b="0" i="0" u="none" strike="noStrike" kern="0" cap="none" spc="436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MT"/>
              </a:rPr>
              <a:t>•</a:t>
            </a:r>
            <a:r>
              <a:rPr kumimoji="0" lang="en-US" sz="2402" b="0" i="0" u="none" strike="noStrike" kern="0" cap="none" spc="-28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MR</a:t>
            </a:r>
            <a:r>
              <a:rPr kumimoji="0" lang="en-US" sz="2402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SA</a:t>
            </a:r>
            <a:r>
              <a:rPr kumimoji="0" lang="en-US" sz="2402" b="0" i="0" u="none" strike="noStrike" kern="0" cap="none" spc="-93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2402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tu</a:t>
            </a:r>
            <a:r>
              <a:rPr kumimoji="0" lang="en-US" sz="2402" b="0" i="0" u="none" strike="noStrike" kern="0" cap="none" spc="-26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l</a:t>
            </a:r>
            <a:r>
              <a:rPr kumimoji="0" lang="en-US" sz="2402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okset</a:t>
            </a:r>
            <a:r>
              <a:rPr kumimoji="0" lang="en-US" sz="2402" b="0" i="0" u="none" strike="noStrike" kern="0" cap="none" spc="-168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2402" b="0" i="0" u="none" strike="noStrike" kern="0" cap="none" spc="-36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v</a:t>
            </a:r>
            <a:r>
              <a:rPr kumimoji="0" lang="en-US" sz="2402" b="0" i="0" u="none" strike="noStrike" kern="0" cap="none" spc="-26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al</a:t>
            </a:r>
            <a:r>
              <a:rPr kumimoji="0" lang="en-US" sz="2402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m</a:t>
            </a:r>
            <a:r>
              <a:rPr kumimoji="0" lang="en-US" sz="2402" b="0" i="0" u="none" strike="noStrike" kern="0" cap="none" spc="-26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ii</a:t>
            </a:r>
            <a:r>
              <a:rPr kumimoji="0" lang="en-US" sz="2402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n</a:t>
            </a:r>
            <a:r>
              <a:rPr kumimoji="0" lang="en-US" sz="2402" b="0" i="0" u="none" strike="noStrike" kern="0" cap="none" spc="-26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a</a:t>
            </a:r>
            <a:r>
              <a:rPr kumimoji="0" lang="en-US" sz="2402" b="0" i="0" u="none" strike="noStrike" kern="0" cap="none" spc="129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2402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2-</a:t>
            </a:r>
            <a:r>
              <a:rPr kumimoji="0" lang="en-US" sz="2402" b="0" i="0" u="none" strike="noStrike" kern="0" cap="none" spc="-14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4 </a:t>
            </a:r>
            <a:r>
              <a:rPr kumimoji="0" lang="en-US" sz="2402" b="0" i="0" u="none" strike="noStrike" kern="0" cap="none" spc="-33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v</a:t>
            </a:r>
            <a:r>
              <a:rPr kumimoji="0" lang="en-US" sz="2402" b="0" i="0" u="none" strike="noStrike" kern="0" cap="none" spc="-12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r</a:t>
            </a:r>
            <a:r>
              <a:rPr kumimoji="0" lang="en-US" sz="2402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k</a:t>
            </a:r>
            <a:r>
              <a:rPr kumimoji="0" lang="en-US" sz="2402" b="0" i="0" u="none" strike="noStrike" kern="0" cap="none" spc="-14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2402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ku</a:t>
            </a:r>
            <a:r>
              <a:rPr kumimoji="0" lang="en-US" sz="2402" b="0" i="0" u="none" strike="noStrike" kern="0" cap="none" spc="-24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l</a:t>
            </a:r>
            <a:r>
              <a:rPr kumimoji="0" lang="en-US" sz="2402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uttu</a:t>
            </a:r>
            <a:r>
              <a:rPr kumimoji="0" lang="en-US" sz="2402" b="0" i="0" u="none" strike="noStrike" kern="0" cap="none" spc="-24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a</a:t>
            </a:r>
            <a:r>
              <a:rPr kumimoji="0" lang="en-US" sz="2402" b="0" i="0" u="none" strike="noStrike" kern="0" cap="none" spc="-91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2402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n</a:t>
            </a:r>
            <a:r>
              <a:rPr kumimoji="0" lang="en-US" sz="2402" b="0" i="0" u="none" strike="noStrike" kern="0" cap="none" spc="-98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ä</a:t>
            </a:r>
            <a:r>
              <a:rPr kumimoji="0" lang="en-US" sz="2402" b="0" i="0" u="none" strike="noStrike" kern="0" cap="none" spc="-36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y</a:t>
            </a:r>
            <a:r>
              <a:rPr kumimoji="0" lang="en-US" sz="2402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tteen</a:t>
            </a:r>
            <a:r>
              <a:rPr kumimoji="0" lang="en-US" sz="2402" b="0" i="0" u="none" strike="noStrike" kern="0" cap="none" spc="-91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2402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s</a:t>
            </a:r>
            <a:r>
              <a:rPr kumimoji="0" lang="en-US" sz="2402" b="0" i="0" u="none" strike="noStrike" kern="0" cap="none" spc="-24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aa</a:t>
            </a:r>
            <a:r>
              <a:rPr kumimoji="0" lang="en-US" sz="2402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pum</a:t>
            </a:r>
            <a:r>
              <a:rPr kumimoji="0" lang="en-US" sz="2402" b="0" i="0" u="none" strike="noStrike" kern="0" cap="none" spc="-24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i</a:t>
            </a:r>
            <a:r>
              <a:rPr kumimoji="0" lang="en-US" sz="2402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sesta</a:t>
            </a:r>
          </a:p>
          <a:p>
            <a:pPr marL="0" marR="0" lvl="0" indent="0" defTabSz="914400" eaLnBrk="1" fontAlgn="auto" latinLnBrk="0" hangingPunct="1">
              <a:lnSpc>
                <a:spcPts val="443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2" b="0" i="0" u="none" strike="noStrike" kern="0" cap="none" spc="436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MT"/>
              </a:rPr>
              <a:t>•</a:t>
            </a:r>
            <a:r>
              <a:rPr kumimoji="0" lang="en-US" sz="2402" b="0" i="0" u="none" strike="noStrike" kern="0" cap="none" spc="-28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M</a:t>
            </a:r>
            <a:r>
              <a:rPr kumimoji="0" lang="en-US" sz="2402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D</a:t>
            </a:r>
            <a:r>
              <a:rPr kumimoji="0" lang="en-US" sz="2402" b="0" i="0" u="none" strike="noStrike" kern="0" cap="none" spc="-28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R</a:t>
            </a:r>
            <a:r>
              <a:rPr kumimoji="0" lang="en-US" sz="2402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S</a:t>
            </a:r>
            <a:r>
              <a:rPr kumimoji="0" lang="en-US" sz="2402" b="0" i="0" u="none" strike="noStrike" kern="0" cap="none" spc="-16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2402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2-</a:t>
            </a:r>
            <a:r>
              <a:rPr kumimoji="0" lang="en-US" sz="2402" b="0" i="0" u="none" strike="noStrike" kern="0" cap="none" spc="-14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3</a:t>
            </a:r>
            <a:r>
              <a:rPr kumimoji="0" lang="en-US" sz="2402" b="0" i="0" u="none" strike="noStrike" kern="0" cap="none" spc="-16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2402" b="0" i="0" u="none" strike="noStrike" kern="0" cap="none" spc="-33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v</a:t>
            </a:r>
            <a:r>
              <a:rPr kumimoji="0" lang="en-US" sz="2402" b="0" i="0" u="none" strike="noStrike" kern="0" cap="none" spc="-12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r</a:t>
            </a:r>
            <a:r>
              <a:rPr kumimoji="0" lang="en-US" sz="2402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k</a:t>
            </a:r>
          </a:p>
        </p:txBody>
      </p:sp>
      <p:sp>
        <p:nvSpPr>
          <p:cNvPr id="151" name="Rectangle 151"/>
          <p:cNvSpPr/>
          <p:nvPr/>
        </p:nvSpPr>
        <p:spPr>
          <a:xfrm>
            <a:off x="930275" y="4047488"/>
            <a:ext cx="1568089" cy="42045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2" b="0" i="0" u="none" strike="noStrike" kern="0" cap="none" spc="436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MT"/>
              </a:rPr>
              <a:t>•</a:t>
            </a:r>
            <a:r>
              <a:rPr kumimoji="0" lang="en-US" sz="2402" b="0" i="0" u="none" strike="noStrike" kern="0" cap="none" spc="-12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V</a:t>
            </a:r>
            <a:r>
              <a:rPr kumimoji="0" lang="en-US" sz="2402" b="0" i="0" u="none" strike="noStrike" kern="0" cap="none" spc="-28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R</a:t>
            </a:r>
            <a:r>
              <a:rPr kumimoji="0" lang="en-US" sz="2402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E</a:t>
            </a:r>
            <a:r>
              <a:rPr kumimoji="0" lang="en-US" sz="2402" b="0" i="0" u="none" strike="noStrike" kern="0" cap="none" spc="-16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2402" b="0" i="0" u="none" strike="noStrike" kern="0" cap="none" spc="-14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3</a:t>
            </a:r>
            <a:r>
              <a:rPr kumimoji="0" lang="en-US" sz="2402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-</a:t>
            </a:r>
            <a:r>
              <a:rPr kumimoji="0" lang="en-US" sz="2402" b="0" i="0" u="none" strike="noStrike" kern="0" cap="none" spc="-19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5</a:t>
            </a:r>
            <a:r>
              <a:rPr kumimoji="0" lang="en-US" sz="2402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2402" b="0" i="0" u="none" strike="noStrike" kern="0" cap="none" spc="-36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v</a:t>
            </a:r>
            <a:r>
              <a:rPr kumimoji="0" lang="en-US" sz="2402" b="0" i="0" u="none" strike="noStrike" kern="0" cap="none" spc="-14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r</a:t>
            </a:r>
            <a:r>
              <a:rPr kumimoji="0" lang="en-US" sz="2402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k</a:t>
            </a:r>
          </a:p>
        </p:txBody>
      </p:sp>
      <p:sp>
        <p:nvSpPr>
          <p:cNvPr id="152" name="Rectangle 152"/>
          <p:cNvSpPr/>
          <p:nvPr/>
        </p:nvSpPr>
        <p:spPr>
          <a:xfrm>
            <a:off x="930275" y="4609740"/>
            <a:ext cx="3537368" cy="42088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4" b="0" i="0" u="none" strike="noStrike" kern="0" cap="none" spc="4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MT"/>
              </a:rPr>
              <a:t>•</a:t>
            </a:r>
            <a:r>
              <a:rPr kumimoji="0" lang="en-US" sz="2404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C</a:t>
            </a:r>
            <a:r>
              <a:rPr kumimoji="0" lang="en-US" sz="2404" b="0" i="0" u="none" strike="noStrike" kern="0" cap="none" spc="-33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a</a:t>
            </a:r>
            <a:r>
              <a:rPr kumimoji="0" lang="en-US" sz="2404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nd</a:t>
            </a:r>
            <a:r>
              <a:rPr kumimoji="0" lang="en-US" sz="2404" b="0" i="0" u="none" strike="noStrike" kern="0" cap="none" spc="-28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i</a:t>
            </a:r>
            <a:r>
              <a:rPr kumimoji="0" lang="en-US" sz="2404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d</a:t>
            </a:r>
            <a:r>
              <a:rPr kumimoji="0" lang="en-US" sz="2404" b="0" i="0" u="none" strike="noStrike" kern="0" cap="none" spc="-12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a</a:t>
            </a:r>
            <a:r>
              <a:rPr kumimoji="0" lang="en-US" sz="2404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2404" b="0" i="0" u="none" strike="noStrike" kern="0" cap="none" spc="-24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a</a:t>
            </a:r>
            <a:r>
              <a:rPr kumimoji="0" lang="en-US" sz="2404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u</a:t>
            </a:r>
            <a:r>
              <a:rPr kumimoji="0" lang="en-US" sz="2404" b="0" i="0" u="none" strike="noStrike" kern="0" cap="none" spc="-12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r</a:t>
            </a:r>
            <a:r>
              <a:rPr kumimoji="0" lang="en-US" sz="2404" b="0" i="0" u="none" strike="noStrike" kern="0" cap="none" spc="-28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i</a:t>
            </a:r>
            <a:r>
              <a:rPr kumimoji="0" lang="en-US" sz="2404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s</a:t>
            </a:r>
            <a:r>
              <a:rPr kumimoji="0" lang="en-US" sz="2404" b="0" i="0" u="none" strike="noStrike" kern="0" cap="none" spc="-18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2404" b="0" i="0" u="none" strike="noStrike" kern="0" cap="none" spc="-19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1 </a:t>
            </a:r>
            <a:r>
              <a:rPr kumimoji="0" lang="en-US" sz="2404" b="0" i="0" u="none" strike="noStrike" kern="0" cap="none" spc="-36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v</a:t>
            </a:r>
            <a:r>
              <a:rPr kumimoji="0" lang="en-US" sz="2404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k</a:t>
            </a:r>
            <a:r>
              <a:rPr kumimoji="0" lang="en-US" sz="2404" b="0" i="0" u="none" strike="noStrike" kern="0" cap="none" spc="-19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2404" b="0" i="0" u="none" strike="noStrike" kern="0" cap="none" spc="-36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v</a:t>
            </a:r>
            <a:r>
              <a:rPr kumimoji="0" lang="en-US" sz="2404" b="0" i="0" u="none" strike="noStrike" kern="0" cap="none" spc="-28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il</a:t>
            </a:r>
            <a:r>
              <a:rPr kumimoji="0" lang="en-US" sz="2404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je</a:t>
            </a:r>
            <a:r>
              <a:rPr kumimoji="0" lang="en-US" sz="2404" b="0" i="0" u="none" strike="noStrike" kern="0" cap="none" spc="-26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l</a:t>
            </a:r>
            <a:r>
              <a:rPr kumimoji="0" lang="en-US" sz="2404" b="0" i="0" u="none" strike="noStrike" kern="0" cap="none" spc="-38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y</a:t>
            </a:r>
            <a:r>
              <a:rPr kumimoji="0" lang="en-US" sz="2404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stä</a:t>
            </a:r>
          </a:p>
        </p:txBody>
      </p:sp>
      <p:sp>
        <p:nvSpPr>
          <p:cNvPr id="153" name="Rectangle 153"/>
          <p:cNvSpPr/>
          <p:nvPr/>
        </p:nvSpPr>
        <p:spPr>
          <a:xfrm>
            <a:off x="930275" y="6345909"/>
            <a:ext cx="74319" cy="17884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2" b="0" i="0" u="none" strike="noStrike" kern="0" cap="none" spc="0" normalizeH="0" baseline="0" noProof="0" dirty="0">
                <a:ln>
                  <a:noFill/>
                </a:ln>
                <a:solidFill>
                  <a:srgbClr val="888686"/>
                </a:solidFill>
                <a:effectLst/>
                <a:uLnTx/>
                <a:uFillTx/>
                <a:latin typeface="Arial"/>
              </a:rPr>
              <a:t>5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Freeform 154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EFE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55" name="Picture 10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287000" y="457200"/>
            <a:ext cx="1438275" cy="533400"/>
          </a:xfrm>
          <a:prstGeom prst="rect">
            <a:avLst/>
          </a:prstGeom>
          <a:noFill/>
        </p:spPr>
      </p:pic>
      <p:sp>
        <p:nvSpPr>
          <p:cNvPr id="156" name="Freeform 156"/>
          <p:cNvSpPr/>
          <p:nvPr/>
        </p:nvSpPr>
        <p:spPr>
          <a:xfrm>
            <a:off x="919162" y="2043177"/>
            <a:ext cx="898715" cy="0"/>
          </a:xfrm>
          <a:custGeom>
            <a:avLst/>
            <a:gdLst/>
            <a:ahLst/>
            <a:cxnLst/>
            <a:rect l="0" t="0" r="0" b="0"/>
            <a:pathLst>
              <a:path w="898715">
                <a:moveTo>
                  <a:pt x="0" y="0"/>
                </a:moveTo>
                <a:lnTo>
                  <a:pt x="898715" y="0"/>
                </a:lnTo>
              </a:path>
            </a:pathLst>
          </a:custGeom>
          <a:noFill/>
          <a:ln w="63500" cap="flat" cmpd="sng">
            <a:solidFill>
              <a:srgbClr val="FFA98D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" name="Rectangle 157"/>
          <p:cNvSpPr/>
          <p:nvPr/>
        </p:nvSpPr>
        <p:spPr>
          <a:xfrm>
            <a:off x="930275" y="619093"/>
            <a:ext cx="7575756" cy="123012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982" b="1" i="0" u="none" strike="noStrike" kern="0" cap="none" spc="-27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E</a:t>
            </a:r>
            <a:r>
              <a:rPr kumimoji="0" lang="en-US" sz="3982" b="1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l</a:t>
            </a:r>
            <a:r>
              <a:rPr kumimoji="0" lang="en-US" sz="3982" b="1" i="0" u="none" strike="noStrike" kern="0" cap="none" spc="-35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sa</a:t>
            </a:r>
            <a:r>
              <a:rPr kumimoji="0" lang="en-US" sz="3982" b="1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ll</a:t>
            </a:r>
            <a:r>
              <a:rPr kumimoji="0" lang="en-US" sz="3982" b="1" i="0" u="none" strike="noStrike" kern="0" cap="none" spc="1244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a</a:t>
            </a:r>
            <a:r>
              <a:rPr kumimoji="0" lang="en-US" sz="3982" b="1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t</a:t>
            </a:r>
            <a:r>
              <a:rPr kumimoji="0" lang="en-US" sz="3982" b="1" i="0" u="none" strike="noStrike" kern="0" cap="none" spc="-31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od</a:t>
            </a:r>
            <a:r>
              <a:rPr kumimoji="0" lang="en-US" sz="3982" b="1" i="0" u="none" strike="noStrike" kern="0" cap="none" spc="-39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e</a:t>
            </a:r>
            <a:r>
              <a:rPr kumimoji="0" lang="en-US" sz="3982" b="1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ttii</a:t>
            </a:r>
            <a:r>
              <a:rPr kumimoji="0" lang="en-US" sz="3982" b="1" i="0" u="none" strike="noStrike" kern="0" cap="none" spc="1199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n</a:t>
            </a:r>
            <a:r>
              <a:rPr kumimoji="0" lang="en-US" sz="3982" b="1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M</a:t>
            </a:r>
            <a:r>
              <a:rPr kumimoji="0" lang="en-US" sz="3982" b="1" i="0" u="none" strike="noStrike" kern="0" cap="none" spc="-23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R</a:t>
            </a:r>
            <a:r>
              <a:rPr kumimoji="0" lang="en-US" sz="3982" b="1" i="0" u="none" strike="noStrike" kern="0" cap="none" spc="-27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S</a:t>
            </a:r>
            <a:r>
              <a:rPr kumimoji="0" lang="en-US" sz="3982" b="1" i="0" u="none" strike="noStrike" kern="0" cap="none" spc="-246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A</a:t>
            </a:r>
            <a:r>
              <a:rPr kumimoji="0" lang="en-US" sz="3982" b="1" i="0" u="none" strike="noStrike" kern="0" cap="none" spc="163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sz="3982" b="1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(</a:t>
            </a:r>
            <a:r>
              <a:rPr kumimoji="0" lang="en-US" sz="3982" b="1" i="0" u="none" strike="noStrike" kern="0" cap="none" spc="-31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n</a:t>
            </a:r>
            <a:r>
              <a:rPr kumimoji="0" lang="en-US" sz="3982" b="1" i="0" u="none" strike="noStrike" kern="0" cap="none" spc="-35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e</a:t>
            </a:r>
            <a:r>
              <a:rPr kumimoji="0" lang="en-US" sz="3982" b="1" i="0" u="none" strike="noStrike" kern="0" cap="none" spc="-31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n</a:t>
            </a:r>
            <a:r>
              <a:rPr kumimoji="0" lang="en-US" sz="3982" b="1" i="0" u="none" strike="noStrike" kern="0" cap="none" spc="1237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ä</a:t>
            </a:r>
            <a:r>
              <a:rPr kumimoji="0" lang="en-US" sz="3982" b="1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j</a:t>
            </a:r>
            <a:r>
              <a:rPr kumimoji="0" lang="en-US" sz="3982" b="1" i="0" u="none" strike="noStrike" kern="0" cap="none" spc="-35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a</a:t>
            </a:r>
            <a:r>
              <a:rPr kumimoji="0" lang="en-US" sz="3982" b="1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ts val="435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979" b="1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l</a:t>
            </a:r>
            <a:r>
              <a:rPr kumimoji="0" lang="en-US" sz="3979" b="1" i="0" u="none" strike="noStrike" kern="0" cap="none" spc="-35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e</a:t>
            </a:r>
            <a:r>
              <a:rPr kumimoji="0" lang="en-US" sz="3979" b="1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i</a:t>
            </a:r>
            <a:r>
              <a:rPr kumimoji="0" lang="en-US" sz="3979" b="1" i="0" u="none" strike="noStrike" kern="0" cap="none" spc="-35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kka</a:t>
            </a:r>
            <a:r>
              <a:rPr kumimoji="0" lang="en-US" sz="3979" b="1" i="0" u="none" strike="noStrike" kern="0" cap="none" spc="-27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u</a:t>
            </a:r>
            <a:r>
              <a:rPr kumimoji="0" lang="en-US" sz="3979" b="1" i="0" u="none" strike="noStrike" kern="0" cap="none" spc="-35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s</a:t>
            </a:r>
            <a:r>
              <a:rPr kumimoji="0" lang="en-US" sz="3979" b="1" i="0" u="none" strike="noStrike" kern="0" cap="none" spc="-27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h</a:t>
            </a:r>
            <a:r>
              <a:rPr kumimoji="0" lang="en-US" sz="3979" b="1" i="0" u="none" strike="noStrike" kern="0" cap="none" spc="-35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a</a:t>
            </a:r>
            <a:r>
              <a:rPr kumimoji="0" lang="en-US" sz="3979" b="1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av</a:t>
            </a:r>
            <a:r>
              <a:rPr kumimoji="0" lang="en-US" sz="3979" b="1" i="0" u="none" strike="noStrike" kern="0" cap="none" spc="-28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a</a:t>
            </a:r>
            <a:r>
              <a:rPr kumimoji="0" lang="en-US" sz="3979" b="1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)</a:t>
            </a:r>
          </a:p>
        </p:txBody>
      </p:sp>
      <p:sp>
        <p:nvSpPr>
          <p:cNvPr id="158" name="Rectangle 158"/>
          <p:cNvSpPr/>
          <p:nvPr/>
        </p:nvSpPr>
        <p:spPr>
          <a:xfrm>
            <a:off x="572134" y="2349727"/>
            <a:ext cx="9820240" cy="63077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2" b="0" i="0" u="none" strike="noStrike" kern="0" cap="none" spc="646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MT"/>
              </a:rPr>
              <a:t>•</a:t>
            </a:r>
            <a:r>
              <a:rPr kumimoji="0" lang="en-US" sz="1802" b="0" i="0" u="none" strike="noStrike" kern="0" cap="none" spc="-27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H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yg</a:t>
            </a:r>
            <a:r>
              <a:rPr kumimoji="0" lang="en-US" sz="1802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i</a:t>
            </a:r>
            <a:r>
              <a:rPr kumimoji="0" lang="en-US" sz="1802" b="0" i="0" u="none" strike="noStrike" kern="0" cap="none" spc="-27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e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n</a:t>
            </a:r>
            <a:r>
              <a:rPr kumimoji="0" lang="en-US" sz="1802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i</a:t>
            </a:r>
            <a:r>
              <a:rPr kumimoji="0" lang="en-US" sz="1802" b="0" i="0" u="none" strike="noStrike" kern="0" cap="none" spc="-27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a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h</a:t>
            </a:r>
            <a:r>
              <a:rPr kumimoji="0" lang="en-US" sz="1802" b="0" i="0" u="none" strike="noStrike" kern="0" cap="none" spc="-27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o</a:t>
            </a:r>
            <a:r>
              <a:rPr kumimoji="0" lang="en-US" sz="1802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i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t</a:t>
            </a:r>
            <a:r>
              <a:rPr kumimoji="0" lang="en-US" sz="1802" b="0" i="0" u="none" strike="noStrike" kern="0" cap="none" spc="-27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a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j</a:t>
            </a:r>
            <a:r>
              <a:rPr kumimoji="0" lang="en-US" sz="1802" b="0" i="0" u="none" strike="noStrike" kern="0" cap="none" spc="-27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a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 k</a:t>
            </a:r>
            <a:r>
              <a:rPr kumimoji="0" lang="en-US" sz="1802" b="0" i="0" u="none" strike="noStrike" kern="0" cap="none" spc="-27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i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rj</a:t>
            </a:r>
            <a:r>
              <a:rPr kumimoji="0" lang="en-US" sz="1802" b="0" i="0" u="none" strike="noStrike" kern="0" cap="none" spc="-27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aa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 Els</a:t>
            </a:r>
            <a:r>
              <a:rPr kumimoji="0" lang="en-US" sz="1802" b="0" i="0" u="none" strike="noStrike" kern="0" cap="none" spc="-28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a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n</a:t>
            </a:r>
            <a:r>
              <a:rPr kumimoji="0" lang="en-US" sz="1802" b="0" i="0" u="none" strike="noStrike" kern="0" cap="none" spc="-126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t</a:t>
            </a:r>
            <a:r>
              <a:rPr kumimoji="0" lang="en-US" sz="1802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i</a:t>
            </a:r>
            <a:r>
              <a:rPr kumimoji="0" lang="en-US" sz="1802" b="0" i="0" u="none" strike="noStrike" kern="0" cap="none" spc="-27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e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d</a:t>
            </a:r>
            <a:r>
              <a:rPr kumimoji="0" lang="en-US" sz="1802" b="0" i="0" u="none" strike="noStrike" kern="0" cap="none" spc="-27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o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t </a:t>
            </a:r>
            <a:r>
              <a:rPr kumimoji="0" lang="en-US" sz="1802" b="0" i="0" u="none" strike="noStrike" kern="0" cap="none" spc="-7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MM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K</a:t>
            </a:r>
            <a:r>
              <a:rPr kumimoji="0" lang="en-US" sz="1802" b="0" i="0" u="none" strike="noStrike" kern="0" cap="none" spc="-28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R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:</a:t>
            </a:r>
            <a:r>
              <a:rPr kumimoji="0" lang="en-US" sz="1802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ii</a:t>
            </a:r>
            <a:r>
              <a:rPr kumimoji="0" lang="en-US" sz="1802" b="0" i="0" u="none" strike="noStrike" kern="0" cap="none" spc="656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n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(m</a:t>
            </a:r>
            <a:r>
              <a:rPr kumimoji="0" lang="en-US" sz="1802" b="0" i="0" u="none" strike="noStrike" kern="0" cap="none" spc="-28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o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n</a:t>
            </a:r>
            <a:r>
              <a:rPr kumimoji="0" lang="en-US" sz="1802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i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r</a:t>
            </a:r>
            <a:r>
              <a:rPr kumimoji="0" lang="en-US" sz="1802" b="0" i="0" u="none" strike="noStrike" kern="0" cap="none" spc="-27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e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s</a:t>
            </a:r>
            <a:r>
              <a:rPr kumimoji="0" lang="en-US" sz="1802" b="0" i="0" u="none" strike="noStrike" kern="0" cap="none" spc="-27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i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st</a:t>
            </a:r>
            <a:r>
              <a:rPr kumimoji="0" lang="en-US" sz="1802" b="0" i="0" u="none" strike="noStrike" kern="0" cap="none" spc="-27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e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ntt</a:t>
            </a:r>
            <a:r>
              <a:rPr kumimoji="0" lang="en-US" sz="1802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i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m</a:t>
            </a:r>
            <a:r>
              <a:rPr kumimoji="0" lang="en-US" sz="1802" b="0" i="0" u="none" strike="noStrike" kern="0" cap="none" spc="-27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i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kr</a:t>
            </a:r>
            <a:r>
              <a:rPr kumimoji="0" lang="en-US" sz="1802" b="0" i="0" u="none" strike="noStrike" kern="0" cap="none" spc="-28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o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b</a:t>
            </a:r>
            <a:r>
              <a:rPr kumimoji="0" lang="en-US" sz="1802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i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nk</a:t>
            </a:r>
            <a:r>
              <a:rPr kumimoji="0" lang="en-US" sz="1802" b="0" i="0" u="none" strike="noStrike" kern="0" cap="none" spc="-28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a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nt</a:t>
            </a:r>
            <a:r>
              <a:rPr kumimoji="0" lang="en-US" sz="1802" b="0" i="0" u="none" strike="noStrike" kern="0" cap="none" spc="-27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a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j</a:t>
            </a:r>
            <a:r>
              <a:rPr kumimoji="0" lang="en-US" sz="1802" b="0" i="0" u="none" strike="noStrike" kern="0" cap="none" spc="-27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a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r</a:t>
            </a:r>
            <a:r>
              <a:rPr kumimoji="0" lang="en-US" sz="1802" b="0" i="0" u="none" strike="noStrike" kern="0" cap="none" spc="-27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e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k</a:t>
            </a:r>
            <a:r>
              <a:rPr kumimoji="0" lang="en-US" sz="1802" b="0" i="0" u="none" strike="noStrike" kern="0" cap="none" spc="-27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i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st</a:t>
            </a:r>
            <a:r>
              <a:rPr kumimoji="0" lang="en-US" sz="1802" b="0" i="0" u="none" strike="noStrike" kern="0" cap="none" spc="-27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e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r</a:t>
            </a:r>
            <a:r>
              <a:rPr kumimoji="0" lang="en-US" sz="1802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i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),</a:t>
            </a:r>
            <a:r>
              <a:rPr kumimoji="0" lang="en-US" sz="1802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j</a:t>
            </a:r>
            <a:r>
              <a:rPr kumimoji="0" lang="en-US" sz="1802" b="0" i="0" u="none" strike="noStrike" kern="0" cap="none" spc="-27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o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st</a:t>
            </a:r>
            <a:r>
              <a:rPr kumimoji="0" lang="en-US" sz="1802" b="0" i="0" u="none" strike="noStrike" kern="0" cap="none" spc="-27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a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 </a:t>
            </a:r>
          </a:p>
          <a:p>
            <a:pPr marL="162242" marR="0" lvl="0" indent="0" defTabSz="914400" eaLnBrk="1" fontAlgn="auto" latinLnBrk="0" hangingPunct="1">
              <a:lnSpc>
                <a:spcPts val="255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tul</a:t>
            </a:r>
            <a:r>
              <a:rPr kumimoji="0" lang="en-US" sz="1802" b="0" i="0" u="none" strike="noStrike" kern="0" cap="none" spc="-27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e</a:t>
            </a:r>
            <a:r>
              <a:rPr kumimoji="0" lang="en-US" sz="1802" b="0" i="0" u="none" strike="noStrike" kern="0" cap="none" spc="429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e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OYS</a:t>
            </a:r>
            <a:r>
              <a:rPr kumimoji="0" lang="en-US" sz="1802" b="0" i="0" u="none" strike="noStrike" kern="0" cap="none" spc="-28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i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ss</a:t>
            </a:r>
            <a:r>
              <a:rPr kumimoji="0" lang="en-US" sz="1802" b="0" i="0" u="none" strike="noStrike" kern="0" cap="none" spc="5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a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Esk</a:t>
            </a:r>
            <a:r>
              <a:rPr kumimoji="0" lang="en-US" sz="1802" b="0" i="0" u="none" strike="noStrike" kern="0" cap="none" spc="-27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o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/Ob</a:t>
            </a:r>
            <a:r>
              <a:rPr kumimoji="0" lang="en-US" sz="1802" b="0" i="0" u="none" strike="noStrike" kern="0" cap="none" spc="-27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e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r</a:t>
            </a:r>
            <a:r>
              <a:rPr kumimoji="0" lang="en-US" sz="1802" b="0" i="0" u="none" strike="noStrike" kern="0" cap="none" spc="-27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o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n/</a:t>
            </a:r>
            <a:r>
              <a:rPr kumimoji="0" lang="en-US" sz="1802" b="0" i="0" u="none" strike="noStrike" kern="0" cap="none" spc="-27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Le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su-j</a:t>
            </a:r>
            <a:r>
              <a:rPr kumimoji="0" lang="en-US" sz="1802" b="0" i="0" u="none" strike="noStrike" kern="0" cap="none" spc="-27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ä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rj</a:t>
            </a:r>
            <a:r>
              <a:rPr kumimoji="0" lang="en-US" sz="1802" b="0" i="0" u="none" strike="noStrike" kern="0" cap="none" spc="-27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e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st</a:t>
            </a:r>
            <a:r>
              <a:rPr kumimoji="0" lang="en-US" sz="1802" b="0" i="0" u="none" strike="noStrike" kern="0" cap="none" spc="-27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e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lm</a:t>
            </a:r>
            <a:r>
              <a:rPr kumimoji="0" lang="en-US" sz="1802" b="0" i="0" u="none" strike="noStrike" kern="0" cap="none" spc="-27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i</a:t>
            </a:r>
            <a:r>
              <a:rPr kumimoji="0" lang="en-US" sz="1802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i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n</a:t>
            </a:r>
            <a:r>
              <a:rPr kumimoji="0" lang="en-US" sz="1802" b="0" i="0" u="none" strike="noStrike" kern="0" cap="none" spc="-201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pun</a:t>
            </a:r>
            <a:r>
              <a:rPr kumimoji="0" lang="en-US" sz="1802" b="0" i="0" u="none" strike="noStrike" kern="0" cap="none" spc="-27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a</a:t>
            </a:r>
            <a:r>
              <a:rPr kumimoji="0" lang="en-US" sz="1802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i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n</a:t>
            </a:r>
            <a:r>
              <a:rPr kumimoji="0" lang="en-US" sz="1802" b="0" i="0" u="none" strike="noStrike" kern="0" cap="none" spc="-27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e</a:t>
            </a:r>
            <a:r>
              <a:rPr kumimoji="0" lang="en-US" sz="1802" b="0" i="0" u="none" strike="noStrike" kern="0" cap="none" spc="37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n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hu</a:t>
            </a:r>
            <a:r>
              <a:rPr kumimoji="0" lang="en-US" sz="1802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o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m</a:t>
            </a:r>
            <a:r>
              <a:rPr kumimoji="0" lang="en-US" sz="1802" b="0" i="0" u="none" strike="noStrike" kern="0" cap="none" spc="-21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i</a:t>
            </a:r>
            <a:r>
              <a:rPr kumimoji="0" lang="en-US" sz="1802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o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m</a:t>
            </a:r>
            <a:r>
              <a:rPr kumimoji="0" lang="en-US" sz="1802" b="0" i="0" u="none" strike="noStrike" kern="0" cap="none" spc="-23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e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rk</a:t>
            </a:r>
            <a:r>
              <a:rPr kumimoji="0" lang="en-US" sz="1802" b="0" i="0" u="none" strike="noStrike" kern="0" cap="none" spc="-19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i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nt</a:t>
            </a:r>
            <a:r>
              <a:rPr kumimoji="0" lang="en-US" sz="1802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ä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.</a:t>
            </a:r>
            <a:r>
              <a:rPr kumimoji="0" lang="en-US" sz="1802" b="0" i="0" u="none" strike="noStrike" kern="0" cap="none" spc="-48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Es</a:t>
            </a:r>
            <a:r>
              <a:rPr kumimoji="0" lang="en-US" sz="1802" b="0" i="0" u="none" strike="noStrike" kern="0" cap="none" spc="-21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i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m. </a:t>
            </a:r>
            <a:r>
              <a:rPr kumimoji="0" lang="en-US" sz="1802" b="0" i="0" u="none" strike="noStrike" kern="0" cap="none" spc="-73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M</a:t>
            </a:r>
            <a:r>
              <a:rPr kumimoji="0" lang="en-US" sz="1802" b="0" i="0" u="none" strike="noStrike" kern="0" cap="none" spc="-23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R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S</a:t>
            </a:r>
            <a:r>
              <a:rPr kumimoji="0" lang="en-US" sz="1802" b="0" i="0" u="none" strike="noStrike" kern="0" cap="none" spc="-8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A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-</a:t>
            </a:r>
            <a:r>
              <a:rPr kumimoji="0" lang="en-US" sz="1802" b="0" i="0" u="none" strike="noStrike" kern="0" cap="none" spc="173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t</a:t>
            </a:r>
            <a:r>
              <a:rPr kumimoji="0" lang="en-US" sz="1802" b="0" i="0" u="none" strike="noStrike" kern="0" cap="none" spc="-27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o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d</a:t>
            </a:r>
            <a:r>
              <a:rPr kumimoji="0" lang="en-US" sz="1802" b="0" i="0" u="none" strike="noStrike" kern="0" cap="none" spc="-27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e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ttu</a:t>
            </a:r>
          </a:p>
        </p:txBody>
      </p:sp>
      <p:sp>
        <p:nvSpPr>
          <p:cNvPr id="159" name="Rectangle 159"/>
          <p:cNvSpPr/>
          <p:nvPr/>
        </p:nvSpPr>
        <p:spPr>
          <a:xfrm>
            <a:off x="572134" y="3132047"/>
            <a:ext cx="8241198" cy="76412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2" b="0" i="0" u="none" strike="noStrike" kern="0" cap="none" spc="646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MT"/>
              </a:rPr>
              <a:t>•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OYS</a:t>
            </a:r>
            <a:r>
              <a:rPr kumimoji="0" lang="en-US" sz="1802" b="0" i="0" u="none" strike="noStrike" kern="0" cap="none" spc="-28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i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ss</a:t>
            </a:r>
            <a:r>
              <a:rPr kumimoji="0" lang="en-US" sz="1802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a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 r</a:t>
            </a:r>
            <a:r>
              <a:rPr kumimoji="0" lang="en-US" sz="1802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i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sk</a:t>
            </a:r>
            <a:r>
              <a:rPr kumimoji="0" lang="en-US" sz="1802" b="0" i="0" u="none" strike="noStrike" kern="0" cap="none" spc="-27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i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t</a:t>
            </a:r>
            <a:r>
              <a:rPr kumimoji="0" lang="en-US" sz="1802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i</a:t>
            </a:r>
            <a:r>
              <a:rPr kumimoji="0" lang="en-US" sz="1802" b="0" i="0" u="none" strike="noStrike" kern="0" cap="none" spc="-27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e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t</a:t>
            </a:r>
            <a:r>
              <a:rPr kumimoji="0" lang="en-US" sz="1802" b="0" i="0" u="none" strike="noStrike" kern="0" cap="none" spc="-27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o</a:t>
            </a:r>
            <a:r>
              <a:rPr kumimoji="0" lang="en-US" sz="1802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i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h</a:t>
            </a:r>
            <a:r>
              <a:rPr kumimoji="0" lang="en-US" sz="1802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i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n </a:t>
            </a:r>
            <a:r>
              <a:rPr kumimoji="0" lang="en-US" sz="1802" b="0" i="0" u="none" strike="noStrike" kern="0" cap="none" spc="-27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e</a:t>
            </a:r>
            <a:r>
              <a:rPr kumimoji="0" lang="en-US" sz="1802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i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 t</a:t>
            </a:r>
            <a:r>
              <a:rPr kumimoji="0" lang="en-US" sz="1802" b="0" i="0" u="none" strike="noStrike" kern="0" cap="none" spc="-27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a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r</a:t>
            </a:r>
            <a:r>
              <a:rPr kumimoji="0" lang="en-US" sz="1802" b="0" i="0" u="none" strike="noStrike" kern="0" cap="none" spc="-7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v</a:t>
            </a:r>
            <a:r>
              <a:rPr kumimoji="0" lang="en-US" sz="1802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i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ts</a:t>
            </a:r>
            <a:r>
              <a:rPr kumimoji="0" lang="en-US" sz="1802" b="0" i="0" u="none" strike="noStrike" kern="0" cap="none" spc="-28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e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 k</a:t>
            </a:r>
            <a:r>
              <a:rPr kumimoji="0" lang="en-US" sz="1802" b="0" i="0" u="none" strike="noStrike" kern="0" cap="none" spc="-27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i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rj</a:t>
            </a:r>
            <a:r>
              <a:rPr kumimoji="0" lang="en-US" sz="1802" b="0" i="0" u="none" strike="noStrike" kern="0" cap="none" spc="-27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a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t</a:t>
            </a:r>
            <a:r>
              <a:rPr kumimoji="0" lang="en-US" sz="1802" b="0" i="0" u="none" strike="noStrike" kern="0" cap="none" spc="-27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a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 m</a:t>
            </a:r>
            <a:r>
              <a:rPr kumimoji="0" lang="en-US" sz="1802" b="0" i="0" u="none" strike="noStrike" kern="0" cap="none" spc="-28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o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n</a:t>
            </a:r>
            <a:r>
              <a:rPr kumimoji="0" lang="en-US" sz="1802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i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r</a:t>
            </a:r>
            <a:r>
              <a:rPr kumimoji="0" lang="en-US" sz="1802" b="0" i="0" u="none" strike="noStrike" kern="0" cap="none" spc="-27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e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s</a:t>
            </a:r>
            <a:r>
              <a:rPr kumimoji="0" lang="en-US" sz="1802" b="0" i="0" u="none" strike="noStrike" kern="0" cap="none" spc="-27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i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st</a:t>
            </a:r>
            <a:r>
              <a:rPr kumimoji="0" lang="en-US" sz="1802" b="0" i="0" u="none" strike="noStrike" kern="0" cap="none" spc="-27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e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ntt</a:t>
            </a:r>
            <a:r>
              <a:rPr kumimoji="0" lang="en-US" sz="1802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i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m</a:t>
            </a:r>
            <a:r>
              <a:rPr kumimoji="0" lang="en-US" sz="1802" b="0" i="0" u="none" strike="noStrike" kern="0" cap="none" spc="-27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i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kr</a:t>
            </a:r>
            <a:r>
              <a:rPr kumimoji="0" lang="en-US" sz="1802" b="0" i="0" u="none" strike="noStrike" kern="0" cap="none" spc="-28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o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b</a:t>
            </a:r>
            <a:r>
              <a:rPr kumimoji="0" lang="en-US" sz="1802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i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nk</a:t>
            </a:r>
            <a:r>
              <a:rPr kumimoji="0" lang="en-US" sz="1802" b="0" i="0" u="none" strike="noStrike" kern="0" cap="none" spc="-28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a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nt</a:t>
            </a:r>
            <a:r>
              <a:rPr kumimoji="0" lang="en-US" sz="1802" b="0" i="0" u="none" strike="noStrike" kern="0" cap="none" spc="-27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a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juut</a:t>
            </a:r>
            <a:r>
              <a:rPr kumimoji="0" lang="en-US" sz="1802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t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a</a:t>
            </a:r>
          </a:p>
          <a:p>
            <a:pPr marL="0" marR="0" lvl="0" indent="0" defTabSz="914400" eaLnBrk="1" fontAlgn="auto" latinLnBrk="0" hangingPunct="1">
              <a:lnSpc>
                <a:spcPts val="360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2" b="0" i="0" u="none" strike="noStrike" kern="0" cap="none" spc="646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MT"/>
              </a:rPr>
              <a:t>•</a:t>
            </a:r>
            <a:r>
              <a:rPr kumimoji="0" lang="en-US" sz="1802" b="0" i="0" u="none" strike="noStrike" kern="0" cap="none" spc="-27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H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yg</a:t>
            </a:r>
            <a:r>
              <a:rPr kumimoji="0" lang="en-US" sz="1802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i</a:t>
            </a:r>
            <a:r>
              <a:rPr kumimoji="0" lang="en-US" sz="1802" b="0" i="0" u="none" strike="noStrike" kern="0" cap="none" spc="-27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e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n</a:t>
            </a:r>
            <a:r>
              <a:rPr kumimoji="0" lang="en-US" sz="1802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i</a:t>
            </a:r>
            <a:r>
              <a:rPr kumimoji="0" lang="en-US" sz="1802" b="0" i="0" u="none" strike="noStrike" kern="0" cap="none" spc="-27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a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h</a:t>
            </a:r>
            <a:r>
              <a:rPr kumimoji="0" lang="en-US" sz="1802" b="0" i="0" u="none" strike="noStrike" kern="0" cap="none" spc="-27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o</a:t>
            </a:r>
            <a:r>
              <a:rPr kumimoji="0" lang="en-US" sz="1802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i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t</a:t>
            </a:r>
            <a:r>
              <a:rPr kumimoji="0" lang="en-US" sz="1802" b="0" i="0" u="none" strike="noStrike" kern="0" cap="none" spc="-27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a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j</a:t>
            </a:r>
            <a:r>
              <a:rPr kumimoji="0" lang="en-US" sz="1802" b="0" i="0" u="none" strike="noStrike" kern="0" cap="none" spc="-27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a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 s</a:t>
            </a:r>
            <a:r>
              <a:rPr kumimoji="0" lang="en-US" sz="1802" b="0" i="0" u="none" strike="noStrike" kern="0" cap="none" spc="-28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o</a:t>
            </a:r>
            <a:r>
              <a:rPr kumimoji="0" lang="en-US" sz="1802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i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tt</a:t>
            </a:r>
            <a:r>
              <a:rPr kumimoji="0" lang="en-US" sz="1802" b="0" i="0" u="none" strike="noStrike" kern="0" cap="none" spc="-27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aa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sz="1802" b="0" i="0" u="none" strike="noStrike" kern="0" cap="none" spc="-7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v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u</a:t>
            </a:r>
            <a:r>
              <a:rPr kumimoji="0" lang="en-US" sz="1802" b="0" i="0" u="none" strike="noStrike" kern="0" cap="none" spc="-27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o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d</a:t>
            </a:r>
            <a:r>
              <a:rPr kumimoji="0" lang="en-US" sz="1802" b="0" i="0" u="none" strike="noStrike" kern="0" cap="none" spc="-27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eo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s</a:t>
            </a:r>
            <a:r>
              <a:rPr kumimoji="0" lang="en-US" sz="1802" b="0" i="0" u="none" strike="noStrike" kern="0" cap="none" spc="-28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a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st</a:t>
            </a:r>
            <a:r>
              <a:rPr kumimoji="0" lang="en-US" sz="1802" b="0" i="0" u="none" strike="noStrike" kern="0" cap="none" spc="-27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o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ll</a:t>
            </a:r>
            <a:r>
              <a:rPr kumimoji="0" lang="en-US" sz="1802" b="0" i="0" u="none" strike="noStrike" kern="0" cap="none" spc="-27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e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sz="1802" b="0" i="0" u="none" strike="noStrike" kern="0" cap="none" spc="-7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v</a:t>
            </a:r>
            <a:r>
              <a:rPr kumimoji="0" lang="en-US" sz="1802" b="0" i="0" u="none" strike="noStrike" kern="0" cap="none" spc="-27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a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st</a:t>
            </a:r>
            <a:r>
              <a:rPr kumimoji="0" lang="en-US" sz="1802" b="0" i="0" u="none" strike="noStrike" kern="0" cap="none" spc="-27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a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uks</a:t>
            </a:r>
            <a:r>
              <a:rPr kumimoji="0" lang="en-US" sz="1802" b="0" i="0" u="none" strike="noStrike" kern="0" cap="none" spc="-28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e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st</a:t>
            </a:r>
            <a:r>
              <a:rPr kumimoji="0" lang="en-US" sz="1802" b="0" i="0" u="none" strike="noStrike" kern="0" cap="none" spc="-27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a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 j</a:t>
            </a:r>
            <a:r>
              <a:rPr kumimoji="0" lang="en-US" sz="1802" b="0" i="0" u="none" strike="noStrike" kern="0" cap="none" spc="-27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a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 k</a:t>
            </a:r>
            <a:r>
              <a:rPr kumimoji="0" lang="en-US" sz="1802" b="0" i="0" u="none" strike="noStrike" kern="0" cap="none" spc="-27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i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rj</a:t>
            </a:r>
            <a:r>
              <a:rPr kumimoji="0" lang="en-US" sz="1802" b="0" i="0" u="none" strike="noStrike" kern="0" cap="none" spc="-27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aa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 my</a:t>
            </a:r>
            <a:r>
              <a:rPr kumimoji="0" lang="en-US" sz="1802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ö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s l</a:t>
            </a:r>
            <a:r>
              <a:rPr kumimoji="0" lang="en-US" sz="1802" b="0" i="0" u="none" strike="noStrike" kern="0" cap="none" spc="-27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ö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yd</a:t>
            </a:r>
            <a:r>
              <a:rPr kumimoji="0" lang="en-US" sz="1802" b="0" i="0" u="none" strike="noStrike" kern="0" cap="none" spc="-27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ö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ks</a:t>
            </a:r>
            <a:r>
              <a:rPr kumimoji="0" lang="en-US" sz="1802" b="0" i="0" u="none" strike="noStrike" kern="0" cap="none" spc="-28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e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st</a:t>
            </a:r>
            <a:r>
              <a:rPr kumimoji="0" lang="en-US" sz="1802" b="0" i="0" u="none" strike="noStrike" kern="0" cap="none" spc="-27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ä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 </a:t>
            </a:r>
          </a:p>
        </p:txBody>
      </p:sp>
      <p:sp>
        <p:nvSpPr>
          <p:cNvPr id="160" name="Rectangle 160"/>
          <p:cNvSpPr/>
          <p:nvPr/>
        </p:nvSpPr>
        <p:spPr>
          <a:xfrm>
            <a:off x="734377" y="3923638"/>
            <a:ext cx="9475810" cy="63064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h</a:t>
            </a:r>
            <a:r>
              <a:rPr kumimoji="0" lang="en-US" sz="1802" b="0" i="0" u="none" strike="noStrike" kern="0" cap="none" spc="-27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o</a:t>
            </a:r>
            <a:r>
              <a:rPr kumimoji="0" lang="en-US" sz="1802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i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t</a:t>
            </a:r>
            <a:r>
              <a:rPr kumimoji="0" lang="en-US" sz="1802" b="0" i="0" u="none" strike="noStrike" kern="0" cap="none" spc="-27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o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k</a:t>
            </a:r>
            <a:r>
              <a:rPr kumimoji="0" lang="en-US" sz="1802" b="0" i="0" u="none" strike="noStrike" kern="0" cap="none" spc="-28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e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rt</a:t>
            </a:r>
            <a:r>
              <a:rPr kumimoji="0" lang="en-US" sz="1802" b="0" i="0" u="none" strike="noStrike" kern="0" cap="none" spc="-27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o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muks</a:t>
            </a:r>
            <a:r>
              <a:rPr kumimoji="0" lang="en-US" sz="1802" b="0" i="0" u="none" strike="noStrike" kern="0" cap="none" spc="-28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e</a:t>
            </a:r>
            <a:r>
              <a:rPr kumimoji="0" lang="en-US" sz="1802" b="0" i="0" u="none" strike="noStrike" kern="0" cap="none" spc="-27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e</a:t>
            </a:r>
            <a:r>
              <a:rPr kumimoji="0" lang="en-US" sz="1802" b="0" i="0" u="none" strike="noStrike" kern="0" cap="none" spc="513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n</a:t>
            </a:r>
            <a:r>
              <a:rPr kumimoji="0" lang="en-US" sz="1802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Inf</a:t>
            </a:r>
            <a:r>
              <a:rPr kumimoji="0" lang="en-US" sz="1802" b="1" i="0" u="none" strike="noStrike" kern="0" cap="none" spc="-21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e</a:t>
            </a:r>
            <a:r>
              <a:rPr kumimoji="0" lang="en-US" sz="1802" b="1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k</a:t>
            </a:r>
            <a:r>
              <a:rPr kumimoji="0" lang="en-US" sz="1802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tioihin</a:t>
            </a:r>
            <a:r>
              <a:rPr kumimoji="0" lang="en-US" sz="1802" b="1" i="0" u="none" strike="noStrike" kern="0" cap="none" spc="-126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sz="1802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liitt</a:t>
            </a:r>
            <a:r>
              <a:rPr kumimoji="0" lang="en-US" sz="1802" b="1" i="0" u="none" strike="noStrike" kern="0" cap="none" spc="-19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y</a:t>
            </a:r>
            <a:r>
              <a:rPr kumimoji="0" lang="en-US" sz="1802" b="1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v</a:t>
            </a:r>
            <a:r>
              <a:rPr kumimoji="0" lang="en-US" sz="1802" b="1" i="0" u="none" strike="noStrike" kern="0" cap="none" spc="474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ä</a:t>
            </a:r>
            <a:r>
              <a:rPr kumimoji="0" lang="en-US" sz="1802" b="1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va</a:t>
            </a:r>
            <a:r>
              <a:rPr kumimoji="0" lang="en-US" sz="1802" b="1" i="0" u="none" strike="noStrike" kern="0" cap="none" spc="-23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r</a:t>
            </a:r>
            <a:r>
              <a:rPr kumimoji="0" lang="en-US" sz="1802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otoi</a:t>
            </a:r>
            <a:r>
              <a:rPr kumimoji="0" lang="en-US" sz="1802" b="1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m</a:t>
            </a:r>
            <a:r>
              <a:rPr kumimoji="0" lang="en-US" sz="1802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it</a:t>
            </a:r>
            <a:r>
              <a:rPr kumimoji="0" lang="en-US" sz="1802" b="1" i="0" u="none" strike="noStrike" kern="0" cap="none" spc="-21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a</a:t>
            </a:r>
            <a:r>
              <a:rPr kumimoji="0" lang="en-US" sz="1802" b="1" i="0" u="none" strike="noStrike" kern="0" cap="none" spc="-23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r</a:t>
            </a:r>
            <a:r>
              <a:rPr kumimoji="0" lang="en-US" sz="1802" b="1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ve</a:t>
            </a:r>
            <a:r>
              <a:rPr kumimoji="0" lang="en-US" sz="1802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/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h</a:t>
            </a:r>
            <a:r>
              <a:rPr kumimoji="0" lang="en-US" sz="1802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oi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t</a:t>
            </a:r>
            <a:r>
              <a:rPr kumimoji="0" lang="en-US" sz="1802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o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t</a:t>
            </a:r>
            <a:r>
              <a:rPr kumimoji="0" lang="en-US" sz="1802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oi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m</a:t>
            </a:r>
            <a:r>
              <a:rPr kumimoji="0" lang="en-US" sz="1802" b="0" i="0" u="none" strike="noStrike" kern="0" cap="none" spc="571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i</a:t>
            </a:r>
            <a:r>
              <a:rPr kumimoji="0" lang="en-US" sz="1802" b="1" i="0" u="none" strike="noStrike" kern="0" cap="none" spc="-27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Ja</a:t>
            </a:r>
            <a:r>
              <a:rPr kumimoji="0" lang="en-US" sz="1802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t</a:t>
            </a:r>
            <a:r>
              <a:rPr kumimoji="0" lang="en-US" sz="1802" b="1" i="0" u="none" strike="noStrike" kern="0" cap="none" spc="-27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k</a:t>
            </a:r>
            <a:r>
              <a:rPr kumimoji="0" lang="en-US" sz="1802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ohoidon</a:t>
            </a:r>
            <a:r>
              <a:rPr kumimoji="0" lang="en-US" sz="1802" b="1" i="0" u="none" strike="noStrike" kern="0" cap="none" spc="-126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sz="1802" b="1" i="0" u="none" strike="noStrike" kern="0" cap="none" spc="-27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s</a:t>
            </a:r>
            <a:r>
              <a:rPr kumimoji="0" lang="en-US" sz="1802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uunnitt</a:t>
            </a:r>
            <a:r>
              <a:rPr kumimoji="0" lang="en-US" sz="1802" b="1" i="0" u="none" strike="noStrike" kern="0" cap="none" spc="-27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e</a:t>
            </a:r>
            <a:r>
              <a:rPr kumimoji="0" lang="en-US" sz="1802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lu </a:t>
            </a:r>
          </a:p>
          <a:p>
            <a:pPr marL="0" marR="0" lvl="0" indent="0" defTabSz="914400" eaLnBrk="1" fontAlgn="auto" latinLnBrk="0" hangingPunct="1">
              <a:lnSpc>
                <a:spcPts val="255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2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j</a:t>
            </a:r>
            <a:r>
              <a:rPr kumimoji="0" lang="en-US" sz="1802" b="1" i="0" u="none" strike="noStrike" kern="0" cap="none" spc="497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a</a:t>
            </a:r>
            <a:r>
              <a:rPr kumimoji="0" lang="en-US" sz="1802" b="1" i="0" u="none" strike="noStrike" kern="0" cap="none" spc="-27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k</a:t>
            </a:r>
            <a:r>
              <a:rPr kumimoji="0" lang="en-US" sz="1802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oo</a:t>
            </a:r>
            <a:r>
              <a:rPr kumimoji="0" lang="en-US" sz="1802" b="1" i="0" u="none" strike="noStrike" kern="0" cap="none" spc="-27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r</a:t>
            </a:r>
            <a:r>
              <a:rPr kumimoji="0" lang="en-US" sz="1802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dinointi</a:t>
            </a:r>
          </a:p>
        </p:txBody>
      </p:sp>
      <p:sp>
        <p:nvSpPr>
          <p:cNvPr id="161" name="Rectangle 161"/>
          <p:cNvSpPr/>
          <p:nvPr/>
        </p:nvSpPr>
        <p:spPr>
          <a:xfrm>
            <a:off x="572134" y="4705831"/>
            <a:ext cx="7830291" cy="64004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2" b="0" i="0" u="none" strike="noStrike" kern="0" cap="none" spc="646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MT"/>
              </a:rPr>
              <a:t>•</a:t>
            </a:r>
            <a:r>
              <a:rPr kumimoji="0" lang="en-US" sz="1802" b="0" i="0" u="none" strike="noStrike" kern="0" cap="none" spc="-27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H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yg</a:t>
            </a:r>
            <a:r>
              <a:rPr kumimoji="0" lang="en-US" sz="1802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i</a:t>
            </a:r>
            <a:r>
              <a:rPr kumimoji="0" lang="en-US" sz="1802" b="0" i="0" u="none" strike="noStrike" kern="0" cap="none" spc="-27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e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n</a:t>
            </a:r>
            <a:r>
              <a:rPr kumimoji="0" lang="en-US" sz="1802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i</a:t>
            </a:r>
            <a:r>
              <a:rPr kumimoji="0" lang="en-US" sz="1802" b="0" i="0" u="none" strike="noStrike" kern="0" cap="none" spc="-27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a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h</a:t>
            </a:r>
            <a:r>
              <a:rPr kumimoji="0" lang="en-US" sz="1802" b="0" i="0" u="none" strike="noStrike" kern="0" cap="none" spc="-27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o</a:t>
            </a:r>
            <a:r>
              <a:rPr kumimoji="0" lang="en-US" sz="1802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i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t</a:t>
            </a:r>
            <a:r>
              <a:rPr kumimoji="0" lang="en-US" sz="1802" b="0" i="0" u="none" strike="noStrike" kern="0" cap="none" spc="-27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a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j</a:t>
            </a:r>
            <a:r>
              <a:rPr kumimoji="0" lang="en-US" sz="1802" b="0" i="0" u="none" strike="noStrike" kern="0" cap="none" spc="-27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a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sz="1802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i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lm</a:t>
            </a:r>
            <a:r>
              <a:rPr kumimoji="0" lang="en-US" sz="1802" b="0" i="0" u="none" strike="noStrike" kern="0" cap="none" spc="-28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o</a:t>
            </a:r>
            <a:r>
              <a:rPr kumimoji="0" lang="en-US" sz="1802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i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tt</a:t>
            </a:r>
            <a:r>
              <a:rPr kumimoji="0" lang="en-US" sz="1802" b="0" i="0" u="none" strike="noStrike" kern="0" cap="none" spc="-27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aa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 Els</a:t>
            </a:r>
            <a:r>
              <a:rPr kumimoji="0" lang="en-US" sz="1802" b="0" i="0" u="none" strike="noStrike" kern="0" cap="none" spc="-28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a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n</a:t>
            </a:r>
            <a:r>
              <a:rPr kumimoji="0" lang="en-US" sz="1802" b="0" i="0" u="none" strike="noStrike" kern="0" cap="none" spc="-126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t</a:t>
            </a:r>
            <a:r>
              <a:rPr kumimoji="0" lang="en-US" sz="1802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i</a:t>
            </a:r>
            <a:r>
              <a:rPr kumimoji="0" lang="en-US" sz="1802" b="0" i="0" u="none" strike="noStrike" kern="0" cap="none" spc="-27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e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d</a:t>
            </a:r>
            <a:r>
              <a:rPr kumimoji="0" lang="en-US" sz="1802" b="0" i="0" u="none" strike="noStrike" kern="0" cap="none" spc="-27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o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t (uus</a:t>
            </a:r>
            <a:r>
              <a:rPr kumimoji="0" lang="en-US" sz="1802" b="0" i="0" u="none" strike="noStrike" kern="0" cap="none" spc="-27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i</a:t>
            </a:r>
            <a:r>
              <a:rPr kumimoji="0" lang="en-US" sz="1802" b="0" i="0" u="none" strike="noStrike" kern="0" cap="none" spc="-126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t</a:t>
            </a:r>
            <a:r>
              <a:rPr kumimoji="0" lang="en-US" sz="1802" b="0" i="0" u="none" strike="noStrike" kern="0" cap="none" spc="-27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a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p</a:t>
            </a:r>
            <a:r>
              <a:rPr kumimoji="0" lang="en-US" sz="1802" b="0" i="0" u="none" strike="noStrike" kern="0" cap="none" spc="-27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a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us)</a:t>
            </a:r>
            <a:r>
              <a:rPr kumimoji="0" lang="en-US" sz="1802" b="0" i="0" u="none" strike="noStrike" kern="0" cap="none" spc="-52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my</a:t>
            </a:r>
            <a:r>
              <a:rPr kumimoji="0" lang="en-US" sz="1802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ö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s h</a:t>
            </a:r>
            <a:r>
              <a:rPr kumimoji="0" lang="en-US" sz="1802" b="0" i="0" u="none" strike="noStrike" kern="0" cap="none" spc="-27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ä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n</a:t>
            </a:r>
            <a:r>
              <a:rPr kumimoji="0" lang="en-US" sz="1802" b="0" i="0" u="none" strike="noStrike" kern="0" cap="none" spc="-27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e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n</a:t>
            </a:r>
            <a:r>
              <a:rPr kumimoji="0" lang="en-US" sz="1802" b="0" i="0" u="none" strike="noStrike" kern="0" cap="none" spc="-126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k</a:t>
            </a:r>
            <a:r>
              <a:rPr kumimoji="0" lang="en-US" sz="1802" b="0" i="0" u="none" strike="noStrike" kern="0" cap="none" spc="-28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o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t</a:t>
            </a:r>
            <a:r>
              <a:rPr kumimoji="0" lang="en-US" sz="1802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i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kunn</a:t>
            </a:r>
            <a:r>
              <a:rPr kumimoji="0" lang="en-US" sz="1802" b="0" i="0" u="none" strike="noStrike" kern="0" cap="none" spc="-27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a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n </a:t>
            </a:r>
          </a:p>
          <a:p>
            <a:pPr marL="162242" marR="0" lvl="0" indent="0" defTabSz="914400" eaLnBrk="1" fontAlgn="auto" latinLnBrk="0" hangingPunct="1">
              <a:lnSpc>
                <a:spcPts val="262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hyg</a:t>
            </a:r>
            <a:r>
              <a:rPr kumimoji="0" lang="en-US" sz="1802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i</a:t>
            </a:r>
            <a:r>
              <a:rPr kumimoji="0" lang="en-US" sz="1802" b="0" i="0" u="none" strike="noStrike" kern="0" cap="none" spc="-27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e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n</a:t>
            </a:r>
            <a:r>
              <a:rPr kumimoji="0" lang="en-US" sz="1802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i</a:t>
            </a:r>
            <a:r>
              <a:rPr kumimoji="0" lang="en-US" sz="1802" b="0" i="0" u="none" strike="noStrike" kern="0" cap="none" spc="-27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a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h</a:t>
            </a:r>
            <a:r>
              <a:rPr kumimoji="0" lang="en-US" sz="1802" b="0" i="0" u="none" strike="noStrike" kern="0" cap="none" spc="-27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o</a:t>
            </a:r>
            <a:r>
              <a:rPr kumimoji="0" lang="en-US" sz="1802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i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t</a:t>
            </a:r>
            <a:r>
              <a:rPr kumimoji="0" lang="en-US" sz="1802" b="0" i="0" u="none" strike="noStrike" kern="0" cap="none" spc="-27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a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j</a:t>
            </a:r>
            <a:r>
              <a:rPr kumimoji="0" lang="en-US" sz="1802" b="0" i="0" u="none" strike="noStrike" kern="0" cap="none" spc="-27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a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ll</a:t>
            </a:r>
            <a:r>
              <a:rPr kumimoji="0" lang="en-US" sz="1802" b="0" i="0" u="none" strike="noStrike" kern="0" cap="none" spc="-27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e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/t</a:t>
            </a:r>
            <a:r>
              <a:rPr kumimoji="0" lang="en-US" sz="1802" b="0" i="0" u="none" strike="noStrike" kern="0" cap="none" spc="-27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e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r</a:t>
            </a:r>
            <a:r>
              <a:rPr kumimoji="0" lang="en-US" sz="1802" b="0" i="0" u="none" strike="noStrike" kern="0" cap="none" spc="-7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v</a:t>
            </a:r>
            <a:r>
              <a:rPr kumimoji="0" lang="en-US" sz="1802" b="0" i="0" u="none" strike="noStrike" kern="0" cap="none" spc="-27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e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ysk</a:t>
            </a:r>
            <a:r>
              <a:rPr kumimoji="0" lang="en-US" sz="1802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e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skuks</a:t>
            </a:r>
            <a:r>
              <a:rPr kumimoji="0" lang="en-US" sz="1802" b="0" i="0" u="none" strike="noStrike" kern="0" cap="none" spc="-28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e</a:t>
            </a:r>
            <a:r>
              <a:rPr kumimoji="0" lang="en-US" sz="1802" b="0" i="0" u="none" strike="noStrike" kern="0" cap="none" spc="-27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e</a:t>
            </a:r>
            <a:r>
              <a:rPr kumimoji="0" lang="en-US" sz="1802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n.</a:t>
            </a:r>
          </a:p>
        </p:txBody>
      </p:sp>
      <p:sp>
        <p:nvSpPr>
          <p:cNvPr id="162" name="Rectangle 162"/>
          <p:cNvSpPr/>
          <p:nvPr/>
        </p:nvSpPr>
        <p:spPr>
          <a:xfrm>
            <a:off x="572134" y="5497422"/>
            <a:ext cx="10502276" cy="63045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2" b="1" i="0" u="none" strike="noStrike" kern="0" cap="none" spc="0" normalizeH="0" baseline="0" noProof="0" dirty="0">
                <a:ln>
                  <a:noFill/>
                </a:ln>
                <a:solidFill>
                  <a:srgbClr val="042471"/>
                </a:solidFill>
                <a:effectLst/>
                <a:uLnTx/>
                <a:uFillTx/>
                <a:latin typeface="Arial"/>
              </a:rPr>
              <a:t>El</a:t>
            </a:r>
            <a:r>
              <a:rPr kumimoji="0" lang="en-US" sz="1802" b="1" i="0" u="none" strike="noStrike" kern="0" cap="none" spc="-27" normalizeH="0" baseline="0" noProof="0" dirty="0">
                <a:ln>
                  <a:noFill/>
                </a:ln>
                <a:solidFill>
                  <a:srgbClr val="042471"/>
                </a:solidFill>
                <a:effectLst/>
                <a:uLnTx/>
                <a:uFillTx/>
                <a:latin typeface="Arial"/>
              </a:rPr>
              <a:t>sa</a:t>
            </a:r>
            <a:r>
              <a:rPr kumimoji="0" lang="en-US" sz="1802" b="1" i="0" u="none" strike="noStrike" kern="0" cap="none" spc="0" normalizeH="0" baseline="0" noProof="0" dirty="0">
                <a:ln>
                  <a:noFill/>
                </a:ln>
                <a:solidFill>
                  <a:srgbClr val="042471"/>
                </a:solidFill>
                <a:effectLst/>
                <a:uLnTx/>
                <a:uFillTx/>
                <a:latin typeface="Arial"/>
              </a:rPr>
              <a:t>n t</a:t>
            </a:r>
            <a:r>
              <a:rPr kumimoji="0" lang="en-US" sz="1802" b="1" i="0" u="none" strike="noStrike" kern="0" cap="none" spc="-27" normalizeH="0" baseline="0" noProof="0" dirty="0">
                <a:ln>
                  <a:noFill/>
                </a:ln>
                <a:solidFill>
                  <a:srgbClr val="042471"/>
                </a:solidFill>
                <a:effectLst/>
                <a:uLnTx/>
                <a:uFillTx/>
                <a:latin typeface="Arial"/>
              </a:rPr>
              <a:t>a</a:t>
            </a:r>
            <a:r>
              <a:rPr kumimoji="0" lang="en-US" sz="1802" b="1" i="0" u="none" strike="noStrike" kern="0" cap="none" spc="0" normalizeH="0" baseline="0" noProof="0" dirty="0">
                <a:ln>
                  <a:noFill/>
                </a:ln>
                <a:solidFill>
                  <a:srgbClr val="042471"/>
                </a:solidFill>
                <a:effectLst/>
                <a:uLnTx/>
                <a:uFillTx/>
                <a:latin typeface="Arial"/>
              </a:rPr>
              <a:t>p</a:t>
            </a:r>
            <a:r>
              <a:rPr kumimoji="0" lang="en-US" sz="1802" b="1" i="0" u="none" strike="noStrike" kern="0" cap="none" spc="-27" normalizeH="0" baseline="0" noProof="0" dirty="0">
                <a:ln>
                  <a:noFill/>
                </a:ln>
                <a:solidFill>
                  <a:srgbClr val="042471"/>
                </a:solidFill>
                <a:effectLst/>
                <a:uLnTx/>
                <a:uFillTx/>
                <a:latin typeface="Arial"/>
              </a:rPr>
              <a:t>a</a:t>
            </a:r>
            <a:r>
              <a:rPr kumimoji="0" lang="en-US" sz="1802" b="1" i="0" u="none" strike="noStrike" kern="0" cap="none" spc="0" normalizeH="0" baseline="0" noProof="0" dirty="0">
                <a:ln>
                  <a:noFill/>
                </a:ln>
                <a:solidFill>
                  <a:srgbClr val="042471"/>
                </a:solidFill>
                <a:effectLst/>
                <a:uLnTx/>
                <a:uFillTx/>
                <a:latin typeface="Arial"/>
              </a:rPr>
              <a:t>u</a:t>
            </a:r>
            <a:r>
              <a:rPr kumimoji="0" lang="en-US" sz="1802" b="1" i="0" u="none" strike="noStrike" kern="0" cap="none" spc="-27" normalizeH="0" baseline="0" noProof="0" dirty="0">
                <a:ln>
                  <a:noFill/>
                </a:ln>
                <a:solidFill>
                  <a:srgbClr val="042471"/>
                </a:solidFill>
                <a:effectLst/>
                <a:uLnTx/>
                <a:uFillTx/>
                <a:latin typeface="Arial"/>
              </a:rPr>
              <a:t>ksessa</a:t>
            </a:r>
            <a:r>
              <a:rPr kumimoji="0" lang="en-US" sz="1802" b="1" i="0" u="none" strike="noStrike" kern="0" cap="none" spc="0" normalizeH="0" baseline="0" noProof="0" dirty="0">
                <a:ln>
                  <a:noFill/>
                </a:ln>
                <a:solidFill>
                  <a:srgbClr val="042471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sz="1802" b="1" i="0" u="none" strike="noStrike" kern="0" cap="none" spc="-27" normalizeH="0" baseline="0" noProof="0" dirty="0">
                <a:ln>
                  <a:noFill/>
                </a:ln>
                <a:solidFill>
                  <a:srgbClr val="042471"/>
                </a:solidFill>
                <a:effectLst/>
                <a:uLnTx/>
                <a:uFillTx/>
                <a:latin typeface="Arial"/>
              </a:rPr>
              <a:t>k</a:t>
            </a:r>
            <a:r>
              <a:rPr kumimoji="0" lang="en-US" sz="1802" b="1" i="0" u="none" strike="noStrike" kern="0" cap="none" spc="0" normalizeH="0" baseline="0" noProof="0" dirty="0">
                <a:ln>
                  <a:noFill/>
                </a:ln>
                <a:solidFill>
                  <a:srgbClr val="042471"/>
                </a:solidFill>
                <a:effectLst/>
                <a:uLnTx/>
                <a:uFillTx/>
                <a:latin typeface="Arial"/>
              </a:rPr>
              <a:t>o</a:t>
            </a:r>
            <a:r>
              <a:rPr kumimoji="0" lang="en-US" sz="1802" b="1" i="0" u="none" strike="noStrike" kern="0" cap="none" spc="-27" normalizeH="0" baseline="0" noProof="0" dirty="0">
                <a:ln>
                  <a:noFill/>
                </a:ln>
                <a:solidFill>
                  <a:srgbClr val="042471"/>
                </a:solidFill>
                <a:effectLst/>
                <a:uLnTx/>
                <a:uFillTx/>
                <a:latin typeface="Arial"/>
              </a:rPr>
              <a:t>ske</a:t>
            </a:r>
            <a:r>
              <a:rPr kumimoji="0" lang="en-US" sz="1802" b="1" i="0" u="none" strike="noStrike" kern="0" cap="none" spc="0" normalizeH="0" baseline="0" noProof="0" dirty="0">
                <a:ln>
                  <a:noFill/>
                </a:ln>
                <a:solidFill>
                  <a:srgbClr val="042471"/>
                </a:solidFill>
                <a:effectLst/>
                <a:uLnTx/>
                <a:uFillTx/>
                <a:latin typeface="Arial"/>
              </a:rPr>
              <a:t>tu</a:t>
            </a:r>
            <a:r>
              <a:rPr kumimoji="0" lang="en-US" sz="1802" b="1" i="0" u="none" strike="noStrike" kern="0" cap="none" spc="-27" normalizeH="0" baseline="0" noProof="0" dirty="0">
                <a:ln>
                  <a:noFill/>
                </a:ln>
                <a:solidFill>
                  <a:srgbClr val="042471"/>
                </a:solidFill>
                <a:effectLst/>
                <a:uLnTx/>
                <a:uFillTx/>
                <a:latin typeface="Arial"/>
              </a:rPr>
              <a:t>svar</a:t>
            </a:r>
            <a:r>
              <a:rPr kumimoji="0" lang="en-US" sz="1802" b="1" i="0" u="none" strike="noStrike" kern="0" cap="none" spc="0" normalizeH="0" baseline="0" noProof="0" dirty="0">
                <a:ln>
                  <a:noFill/>
                </a:ln>
                <a:solidFill>
                  <a:srgbClr val="042471"/>
                </a:solidFill>
                <a:effectLst/>
                <a:uLnTx/>
                <a:uFillTx/>
                <a:latin typeface="Arial"/>
              </a:rPr>
              <a:t>otoi</a:t>
            </a:r>
            <a:r>
              <a:rPr kumimoji="0" lang="en-US" sz="1802" b="1" i="0" u="none" strike="noStrike" kern="0" cap="none" spc="-25" normalizeH="0" baseline="0" noProof="0" dirty="0">
                <a:ln>
                  <a:noFill/>
                </a:ln>
                <a:solidFill>
                  <a:srgbClr val="042471"/>
                </a:solidFill>
                <a:effectLst/>
                <a:uLnTx/>
                <a:uFillTx/>
                <a:latin typeface="Arial"/>
              </a:rPr>
              <a:t>m</a:t>
            </a:r>
            <a:r>
              <a:rPr kumimoji="0" lang="en-US" sz="1802" b="1" i="0" u="none" strike="noStrike" kern="0" cap="none" spc="0" normalizeH="0" baseline="0" noProof="0" dirty="0">
                <a:ln>
                  <a:noFill/>
                </a:ln>
                <a:solidFill>
                  <a:srgbClr val="042471"/>
                </a:solidFill>
                <a:effectLst/>
                <a:uLnTx/>
                <a:uFillTx/>
                <a:latin typeface="Arial"/>
              </a:rPr>
              <a:t>i</a:t>
            </a:r>
            <a:r>
              <a:rPr kumimoji="0" lang="en-US" sz="1802" b="1" i="0" u="none" strike="noStrike" kern="0" cap="none" spc="-27" normalizeH="0" baseline="0" noProof="0" dirty="0">
                <a:ln>
                  <a:noFill/>
                </a:ln>
                <a:solidFill>
                  <a:srgbClr val="042471"/>
                </a:solidFill>
                <a:effectLst/>
                <a:uLnTx/>
                <a:uFillTx/>
                <a:latin typeface="Arial"/>
              </a:rPr>
              <a:t>a</a:t>
            </a:r>
            <a:r>
              <a:rPr kumimoji="0" lang="en-US" sz="1802" b="1" i="0" u="none" strike="noStrike" kern="0" cap="none" spc="0" normalizeH="0" baseline="0" noProof="0" dirty="0">
                <a:ln>
                  <a:noFill/>
                </a:ln>
                <a:solidFill>
                  <a:srgbClr val="042471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sz="1802" b="1" i="0" u="none" strike="noStrike" kern="0" cap="none" spc="-27" normalizeH="0" baseline="0" noProof="0" dirty="0">
                <a:ln>
                  <a:noFill/>
                </a:ln>
                <a:solidFill>
                  <a:srgbClr val="042471"/>
                </a:solidFill>
                <a:effectLst/>
                <a:uLnTx/>
                <a:uFillTx/>
                <a:latin typeface="Arial"/>
              </a:rPr>
              <a:t>e</a:t>
            </a:r>
            <a:r>
              <a:rPr kumimoji="0" lang="en-US" sz="1802" b="1" i="0" u="none" strike="noStrike" kern="0" cap="none" spc="0" normalizeH="0" baseline="0" noProof="0" dirty="0">
                <a:ln>
                  <a:noFill/>
                </a:ln>
                <a:solidFill>
                  <a:srgbClr val="042471"/>
                </a:solidFill>
                <a:effectLst/>
                <a:uLnTx/>
                <a:uFillTx/>
                <a:latin typeface="Arial"/>
              </a:rPr>
              <a:t>i pu</a:t>
            </a:r>
            <a:r>
              <a:rPr kumimoji="0" lang="en-US" sz="1802" b="1" i="0" u="none" strike="noStrike" kern="0" cap="none" spc="-27" normalizeH="0" baseline="0" noProof="0" dirty="0">
                <a:ln>
                  <a:noFill/>
                </a:ln>
                <a:solidFill>
                  <a:srgbClr val="042471"/>
                </a:solidFill>
                <a:effectLst/>
                <a:uLnTx/>
                <a:uFillTx/>
                <a:latin typeface="Arial"/>
              </a:rPr>
              <a:t>re</a:t>
            </a:r>
            <a:r>
              <a:rPr kumimoji="0" lang="en-US" sz="1802" b="1" i="0" u="none" strike="noStrike" kern="0" cap="none" spc="0" normalizeH="0" baseline="0" noProof="0" dirty="0">
                <a:ln>
                  <a:noFill/>
                </a:ln>
                <a:solidFill>
                  <a:srgbClr val="042471"/>
                </a:solidFill>
                <a:effectLst/>
                <a:uLnTx/>
                <a:uFillTx/>
                <a:latin typeface="Arial"/>
              </a:rPr>
              <a:t>t</a:t>
            </a:r>
            <a:r>
              <a:rPr kumimoji="0" lang="en-US" sz="1802" b="1" i="0" u="none" strike="noStrike" kern="0" cap="none" spc="-27" normalizeH="0" baseline="0" noProof="0" dirty="0">
                <a:ln>
                  <a:noFill/>
                </a:ln>
                <a:solidFill>
                  <a:srgbClr val="042471"/>
                </a:solidFill>
                <a:effectLst/>
                <a:uLnTx/>
                <a:uFillTx/>
                <a:latin typeface="Arial"/>
              </a:rPr>
              <a:t>a</a:t>
            </a:r>
            <a:r>
              <a:rPr kumimoji="0" lang="en-US" sz="1802" b="1" i="0" u="none" strike="noStrike" kern="0" cap="none" spc="0" normalizeH="0" baseline="0" noProof="0" dirty="0">
                <a:ln>
                  <a:noFill/>
                </a:ln>
                <a:solidFill>
                  <a:srgbClr val="042471"/>
                </a:solidFill>
                <a:effectLst/>
                <a:uLnTx/>
                <a:uFillTx/>
                <a:latin typeface="Arial"/>
              </a:rPr>
              <a:t>, </a:t>
            </a:r>
            <a:r>
              <a:rPr kumimoji="0" lang="en-US" sz="1802" b="1" i="0" u="none" strike="noStrike" kern="0" cap="none" spc="-27" normalizeH="0" baseline="0" noProof="0" dirty="0">
                <a:ln>
                  <a:noFill/>
                </a:ln>
                <a:solidFill>
                  <a:srgbClr val="042471"/>
                </a:solidFill>
                <a:effectLst/>
                <a:uLnTx/>
                <a:uFillTx/>
                <a:latin typeface="Arial"/>
              </a:rPr>
              <a:t>k</a:t>
            </a:r>
            <a:r>
              <a:rPr kumimoji="0" lang="en-US" sz="1802" b="1" i="0" u="none" strike="noStrike" kern="0" cap="none" spc="0" normalizeH="0" baseline="0" noProof="0" dirty="0">
                <a:ln>
                  <a:noFill/>
                </a:ln>
                <a:solidFill>
                  <a:srgbClr val="042471"/>
                </a:solidFill>
                <a:effectLst/>
                <a:uLnTx/>
                <a:uFillTx/>
                <a:latin typeface="Arial"/>
              </a:rPr>
              <a:t>o</a:t>
            </a:r>
            <a:r>
              <a:rPr kumimoji="0" lang="en-US" sz="1802" b="1" i="0" u="none" strike="noStrike" kern="0" cap="none" spc="-27" normalizeH="0" baseline="0" noProof="0" dirty="0">
                <a:ln>
                  <a:noFill/>
                </a:ln>
                <a:solidFill>
                  <a:srgbClr val="042471"/>
                </a:solidFill>
                <a:effectLst/>
                <a:uLnTx/>
                <a:uFillTx/>
                <a:latin typeface="Arial"/>
              </a:rPr>
              <a:t>ska</a:t>
            </a:r>
            <a:r>
              <a:rPr kumimoji="0" lang="en-US" sz="1802" b="1" i="0" u="none" strike="noStrike" kern="0" cap="none" spc="0" normalizeH="0" baseline="0" noProof="0" dirty="0">
                <a:ln>
                  <a:noFill/>
                </a:ln>
                <a:solidFill>
                  <a:srgbClr val="042471"/>
                </a:solidFill>
                <a:effectLst/>
                <a:uLnTx/>
                <a:uFillTx/>
                <a:latin typeface="Arial"/>
              </a:rPr>
              <a:t> n</a:t>
            </a:r>
            <a:r>
              <a:rPr kumimoji="0" lang="en-US" sz="1802" b="1" i="0" u="none" strike="noStrike" kern="0" cap="none" spc="-27" normalizeH="0" baseline="0" noProof="0" dirty="0">
                <a:ln>
                  <a:noFill/>
                </a:ln>
                <a:solidFill>
                  <a:srgbClr val="042471"/>
                </a:solidFill>
                <a:effectLst/>
                <a:uLnTx/>
                <a:uFillTx/>
                <a:latin typeface="Arial"/>
              </a:rPr>
              <a:t>äy</a:t>
            </a:r>
            <a:r>
              <a:rPr kumimoji="0" lang="en-US" sz="1802" b="1" i="0" u="none" strike="noStrike" kern="0" cap="none" spc="0" normalizeH="0" baseline="0" noProof="0" dirty="0">
                <a:ln>
                  <a:noFill/>
                </a:ln>
                <a:solidFill>
                  <a:srgbClr val="042471"/>
                </a:solidFill>
                <a:effectLst/>
                <a:uLnTx/>
                <a:uFillTx/>
                <a:latin typeface="Arial"/>
              </a:rPr>
              <a:t>t</a:t>
            </a:r>
            <a:r>
              <a:rPr kumimoji="0" lang="en-US" sz="1802" b="1" i="0" u="none" strike="noStrike" kern="0" cap="none" spc="-27" normalizeH="0" baseline="0" noProof="0" dirty="0">
                <a:ln>
                  <a:noFill/>
                </a:ln>
                <a:solidFill>
                  <a:srgbClr val="042471"/>
                </a:solidFill>
                <a:effectLst/>
                <a:uLnTx/>
                <a:uFillTx/>
                <a:latin typeface="Arial"/>
              </a:rPr>
              <a:t>evas</a:t>
            </a:r>
            <a:r>
              <a:rPr kumimoji="0" lang="en-US" sz="1802" b="1" i="0" u="none" strike="noStrike" kern="0" cap="none" spc="0" normalizeH="0" baseline="0" noProof="0" dirty="0">
                <a:ln>
                  <a:noFill/>
                </a:ln>
                <a:solidFill>
                  <a:srgbClr val="042471"/>
                </a:solidFill>
                <a:effectLst/>
                <a:uLnTx/>
                <a:uFillTx/>
                <a:latin typeface="Arial"/>
              </a:rPr>
              <a:t>t</a:t>
            </a:r>
            <a:r>
              <a:rPr kumimoji="0" lang="en-US" sz="1802" b="1" i="0" u="none" strike="noStrike" kern="0" cap="none" spc="-27" normalizeH="0" baseline="0" noProof="0" dirty="0">
                <a:ln>
                  <a:noFill/>
                </a:ln>
                <a:solidFill>
                  <a:srgbClr val="042471"/>
                </a:solidFill>
                <a:effectLst/>
                <a:uLnTx/>
                <a:uFillTx/>
                <a:latin typeface="Arial"/>
              </a:rPr>
              <a:t>a</a:t>
            </a:r>
            <a:r>
              <a:rPr kumimoji="0" lang="en-US" sz="1802" b="1" i="0" u="none" strike="noStrike" kern="0" cap="none" spc="0" normalizeH="0" baseline="0" noProof="0" dirty="0">
                <a:ln>
                  <a:noFill/>
                </a:ln>
                <a:solidFill>
                  <a:srgbClr val="042471"/>
                </a:solidFill>
                <a:effectLst/>
                <a:uLnTx/>
                <a:uFillTx/>
                <a:latin typeface="Arial"/>
              </a:rPr>
              <a:t>u</a:t>
            </a:r>
            <a:r>
              <a:rPr kumimoji="0" lang="en-US" sz="1802" b="1" i="0" u="none" strike="noStrike" kern="0" cap="none" spc="-27" normalizeH="0" baseline="0" noProof="0" dirty="0">
                <a:ln>
                  <a:noFill/>
                </a:ln>
                <a:solidFill>
                  <a:srgbClr val="042471"/>
                </a:solidFill>
                <a:effectLst/>
                <a:uLnTx/>
                <a:uFillTx/>
                <a:latin typeface="Arial"/>
              </a:rPr>
              <a:t>ks</a:t>
            </a:r>
            <a:r>
              <a:rPr kumimoji="0" lang="en-US" sz="1802" b="1" i="0" u="none" strike="noStrike" kern="0" cap="none" spc="0" normalizeH="0" baseline="0" noProof="0" dirty="0">
                <a:ln>
                  <a:noFill/>
                </a:ln>
                <a:solidFill>
                  <a:srgbClr val="042471"/>
                </a:solidFill>
                <a:effectLst/>
                <a:uLnTx/>
                <a:uFillTx/>
                <a:latin typeface="Arial"/>
              </a:rPr>
              <a:t>i</a:t>
            </a:r>
            <a:r>
              <a:rPr kumimoji="0" lang="en-US" sz="1802" b="1" i="0" u="none" strike="noStrike" kern="0" cap="none" spc="-27" normalizeH="0" baseline="0" noProof="0" dirty="0">
                <a:ln>
                  <a:noFill/>
                </a:ln>
                <a:solidFill>
                  <a:srgbClr val="042471"/>
                </a:solidFill>
                <a:effectLst/>
                <a:uLnTx/>
                <a:uFillTx/>
                <a:latin typeface="Arial"/>
              </a:rPr>
              <a:t>ssa</a:t>
            </a:r>
            <a:r>
              <a:rPr kumimoji="0" lang="en-US" sz="1802" b="1" i="0" u="none" strike="noStrike" kern="0" cap="none" spc="246" normalizeH="0" baseline="0" noProof="0" dirty="0">
                <a:ln>
                  <a:noFill/>
                </a:ln>
                <a:solidFill>
                  <a:srgbClr val="042471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sz="1802" b="1" i="0" u="none" strike="noStrike" kern="0" cap="none" spc="0" normalizeH="0" baseline="0" noProof="0" dirty="0">
                <a:ln>
                  <a:noFill/>
                </a:ln>
                <a:solidFill>
                  <a:srgbClr val="042471"/>
                </a:solidFill>
                <a:effectLst/>
                <a:uLnTx/>
                <a:uFillTx/>
                <a:latin typeface="Arial"/>
              </a:rPr>
              <a:t>tod</a:t>
            </a:r>
            <a:r>
              <a:rPr kumimoji="0" lang="en-US" sz="1802" b="1" i="0" u="none" strike="noStrike" kern="0" cap="none" spc="-27" normalizeH="0" baseline="0" noProof="0" dirty="0">
                <a:ln>
                  <a:noFill/>
                </a:ln>
                <a:solidFill>
                  <a:srgbClr val="042471"/>
                </a:solidFill>
                <a:effectLst/>
                <a:uLnTx/>
                <a:uFillTx/>
                <a:latin typeface="Arial"/>
              </a:rPr>
              <a:t>e</a:t>
            </a:r>
            <a:r>
              <a:rPr kumimoji="0" lang="en-US" sz="1802" b="1" i="0" u="none" strike="noStrike" kern="0" cap="none" spc="0" normalizeH="0" baseline="0" noProof="0" dirty="0">
                <a:ln>
                  <a:noFill/>
                </a:ln>
                <a:solidFill>
                  <a:srgbClr val="042471"/>
                </a:solidFill>
                <a:effectLst/>
                <a:uLnTx/>
                <a:uFillTx/>
                <a:latin typeface="Arial"/>
              </a:rPr>
              <a:t>ttiin</a:t>
            </a:r>
            <a:r>
              <a:rPr kumimoji="0" lang="en-US" sz="1802" b="1" i="0" u="none" strike="noStrike" kern="0" cap="none" spc="-126" normalizeH="0" baseline="0" noProof="0" dirty="0">
                <a:ln>
                  <a:noFill/>
                </a:ln>
                <a:solidFill>
                  <a:srgbClr val="042471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sz="1802" b="1" i="0" u="none" strike="noStrike" kern="0" cap="none" spc="0" normalizeH="0" baseline="0" noProof="0" dirty="0">
                <a:ln>
                  <a:noFill/>
                </a:ln>
                <a:solidFill>
                  <a:srgbClr val="042471"/>
                </a:solidFill>
                <a:effectLst/>
                <a:uLnTx/>
                <a:uFillTx/>
                <a:latin typeface="Arial"/>
              </a:rPr>
              <a:t>h</a:t>
            </a:r>
            <a:r>
              <a:rPr kumimoji="0" lang="en-US" sz="1802" b="1" i="0" u="none" strike="noStrike" kern="0" cap="none" spc="-27" normalizeH="0" baseline="0" noProof="0" dirty="0">
                <a:ln>
                  <a:noFill/>
                </a:ln>
                <a:solidFill>
                  <a:srgbClr val="042471"/>
                </a:solidFill>
                <a:effectLst/>
                <a:uLnTx/>
                <a:uFillTx/>
                <a:latin typeface="Arial"/>
              </a:rPr>
              <a:t>aavassa</a:t>
            </a:r>
            <a:r>
              <a:rPr kumimoji="0" lang="en-US" sz="1802" b="1" i="0" u="none" strike="noStrike" kern="0" cap="none" spc="171" normalizeH="0" baseline="0" noProof="0" dirty="0">
                <a:ln>
                  <a:noFill/>
                </a:ln>
                <a:solidFill>
                  <a:srgbClr val="042471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sz="1802" b="1" i="0" u="none" strike="noStrike" kern="0" cap="none" spc="0" normalizeH="0" baseline="0" noProof="0" dirty="0">
                <a:ln>
                  <a:noFill/>
                </a:ln>
                <a:solidFill>
                  <a:srgbClr val="042471"/>
                </a:solidFill>
                <a:effectLst/>
                <a:uLnTx/>
                <a:uFillTx/>
                <a:latin typeface="Arial"/>
              </a:rPr>
              <a:t>j</a:t>
            </a:r>
            <a:r>
              <a:rPr kumimoji="0" lang="en-US" sz="1802" b="1" i="0" u="none" strike="noStrike" kern="0" cap="none" spc="-27" normalizeH="0" baseline="0" noProof="0" dirty="0">
                <a:ln>
                  <a:noFill/>
                </a:ln>
                <a:solidFill>
                  <a:srgbClr val="042471"/>
                </a:solidFill>
                <a:effectLst/>
                <a:uLnTx/>
                <a:uFillTx/>
                <a:latin typeface="Arial"/>
              </a:rPr>
              <a:t>a</a:t>
            </a:r>
            <a:r>
              <a:rPr kumimoji="0" lang="en-US" sz="1802" b="1" i="0" u="none" strike="noStrike" kern="0" cap="none" spc="0" normalizeH="0" baseline="0" noProof="0" dirty="0">
                <a:ln>
                  <a:noFill/>
                </a:ln>
                <a:solidFill>
                  <a:srgbClr val="042471"/>
                </a:solidFill>
                <a:effectLst/>
                <a:uLnTx/>
                <a:uFillTx/>
                <a:latin typeface="Arial"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ts val="255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2" b="1" i="0" u="none" strike="noStrike" kern="0" cap="none" spc="0" normalizeH="0" baseline="0" noProof="0" dirty="0">
                <a:ln>
                  <a:noFill/>
                </a:ln>
                <a:solidFill>
                  <a:srgbClr val="042471"/>
                </a:solidFill>
                <a:effectLst/>
                <a:uLnTx/>
                <a:uFillTx/>
                <a:latin typeface="Arial"/>
              </a:rPr>
              <a:t>n</a:t>
            </a:r>
            <a:r>
              <a:rPr kumimoji="0" lang="en-US" sz="1802" b="1" i="0" u="none" strike="noStrike" kern="0" cap="none" spc="-27" normalizeH="0" baseline="0" noProof="0" dirty="0">
                <a:ln>
                  <a:noFill/>
                </a:ln>
                <a:solidFill>
                  <a:srgbClr val="042471"/>
                </a:solidFill>
                <a:effectLst/>
                <a:uLnTx/>
                <a:uFillTx/>
                <a:latin typeface="Arial"/>
              </a:rPr>
              <a:t>e</a:t>
            </a:r>
            <a:r>
              <a:rPr kumimoji="0" lang="en-US" sz="1802" b="1" i="0" u="none" strike="noStrike" kern="0" cap="none" spc="0" normalizeH="0" baseline="0" noProof="0" dirty="0">
                <a:ln>
                  <a:noFill/>
                </a:ln>
                <a:solidFill>
                  <a:srgbClr val="042471"/>
                </a:solidFill>
                <a:effectLst/>
                <a:uLnTx/>
                <a:uFillTx/>
                <a:latin typeface="Arial"/>
              </a:rPr>
              <a:t>n</a:t>
            </a:r>
            <a:r>
              <a:rPr kumimoji="0" lang="en-US" sz="1802" b="1" i="0" u="none" strike="noStrike" kern="0" cap="none" spc="-27" normalizeH="0" baseline="0" noProof="0" dirty="0">
                <a:ln>
                  <a:noFill/>
                </a:ln>
                <a:solidFill>
                  <a:srgbClr val="042471"/>
                </a:solidFill>
                <a:effectLst/>
                <a:uLnTx/>
                <a:uFillTx/>
                <a:latin typeface="Arial"/>
              </a:rPr>
              <a:t>ässä</a:t>
            </a:r>
            <a:r>
              <a:rPr kumimoji="0" lang="en-US" sz="1802" b="1" i="0" u="none" strike="noStrike" kern="0" cap="none" spc="0" normalizeH="0" baseline="0" noProof="0" dirty="0">
                <a:ln>
                  <a:noFill/>
                </a:ln>
                <a:solidFill>
                  <a:srgbClr val="042471"/>
                </a:solidFill>
                <a:effectLst/>
                <a:uLnTx/>
                <a:uFillTx/>
                <a:latin typeface="Arial"/>
              </a:rPr>
              <a:t> M</a:t>
            </a:r>
            <a:r>
              <a:rPr kumimoji="0" lang="en-US" sz="1802" b="1" i="0" u="none" strike="noStrike" kern="0" cap="none" spc="-23" normalizeH="0" baseline="0" noProof="0" dirty="0">
                <a:ln>
                  <a:noFill/>
                </a:ln>
                <a:solidFill>
                  <a:srgbClr val="042471"/>
                </a:solidFill>
                <a:effectLst/>
                <a:uLnTx/>
                <a:uFillTx/>
                <a:latin typeface="Arial"/>
              </a:rPr>
              <a:t>R</a:t>
            </a:r>
            <a:r>
              <a:rPr kumimoji="0" lang="en-US" sz="1802" b="1" i="0" u="none" strike="noStrike" kern="0" cap="none" spc="0" normalizeH="0" baseline="0" noProof="0" dirty="0">
                <a:ln>
                  <a:noFill/>
                </a:ln>
                <a:solidFill>
                  <a:srgbClr val="042471"/>
                </a:solidFill>
                <a:effectLst/>
                <a:uLnTx/>
                <a:uFillTx/>
                <a:latin typeface="Arial"/>
              </a:rPr>
              <a:t>SA</a:t>
            </a:r>
          </a:p>
        </p:txBody>
      </p:sp>
      <p:sp>
        <p:nvSpPr>
          <p:cNvPr id="163" name="Rectangle 163"/>
          <p:cNvSpPr/>
          <p:nvPr/>
        </p:nvSpPr>
        <p:spPr>
          <a:xfrm>
            <a:off x="930275" y="6345909"/>
            <a:ext cx="74319" cy="17884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2" b="0" i="0" u="none" strike="noStrike" kern="0" cap="none" spc="0" normalizeH="0" baseline="0" noProof="0" dirty="0">
                <a:ln>
                  <a:noFill/>
                </a:ln>
                <a:solidFill>
                  <a:srgbClr val="888686"/>
                </a:solidFill>
                <a:effectLst/>
                <a:uLnTx/>
                <a:uFillTx/>
                <a:latin typeface="Arial"/>
              </a:rPr>
              <a:t>6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Freeform 164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EFE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65" name="Picture 10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287000" y="457200"/>
            <a:ext cx="1438275" cy="533400"/>
          </a:xfrm>
          <a:prstGeom prst="rect">
            <a:avLst/>
          </a:prstGeom>
          <a:noFill/>
        </p:spPr>
      </p:pic>
      <p:pic>
        <p:nvPicPr>
          <p:cNvPr id="166" name="Picture 16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52550" y="247650"/>
            <a:ext cx="10391775" cy="6362700"/>
          </a:xfrm>
          <a:prstGeom prst="rect">
            <a:avLst/>
          </a:prstGeom>
          <a:noFill/>
        </p:spPr>
      </p:pic>
      <p:sp>
        <p:nvSpPr>
          <p:cNvPr id="167" name="Freeform 167"/>
          <p:cNvSpPr/>
          <p:nvPr/>
        </p:nvSpPr>
        <p:spPr>
          <a:xfrm>
            <a:off x="4048125" y="1914525"/>
            <a:ext cx="5300344" cy="16003"/>
          </a:xfrm>
          <a:custGeom>
            <a:avLst/>
            <a:gdLst/>
            <a:ahLst/>
            <a:cxnLst/>
            <a:rect l="0" t="0" r="0" b="0"/>
            <a:pathLst>
              <a:path w="5300344" h="16003">
                <a:moveTo>
                  <a:pt x="0" y="16003"/>
                </a:moveTo>
                <a:lnTo>
                  <a:pt x="5300344" y="0"/>
                </a:lnTo>
              </a:path>
            </a:pathLst>
          </a:custGeom>
          <a:noFill/>
          <a:ln w="57150" cap="flat" cmpd="sng">
            <a:solidFill>
              <a:srgbClr val="FF0000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" name="Rectangle 168"/>
          <p:cNvSpPr/>
          <p:nvPr/>
        </p:nvSpPr>
        <p:spPr>
          <a:xfrm>
            <a:off x="930275" y="6345909"/>
            <a:ext cx="74319" cy="17884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2" b="0" i="0" u="none" strike="noStrike" kern="0" cap="none" spc="0" normalizeH="0" baseline="0" noProof="0" dirty="0">
                <a:ln>
                  <a:noFill/>
                </a:ln>
                <a:solidFill>
                  <a:srgbClr val="888686"/>
                </a:solidFill>
                <a:effectLst/>
                <a:uLnTx/>
                <a:uFillTx/>
                <a:latin typeface="Arial"/>
              </a:rPr>
              <a:t>7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Freeform 169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EFE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70" name="Picture 10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287000" y="457200"/>
            <a:ext cx="1438275" cy="533400"/>
          </a:xfrm>
          <a:prstGeom prst="rect">
            <a:avLst/>
          </a:prstGeom>
          <a:noFill/>
        </p:spPr>
      </p:pic>
      <p:sp>
        <p:nvSpPr>
          <p:cNvPr id="171" name="Freeform 171"/>
          <p:cNvSpPr/>
          <p:nvPr/>
        </p:nvSpPr>
        <p:spPr>
          <a:xfrm>
            <a:off x="919162" y="3224277"/>
            <a:ext cx="898715" cy="0"/>
          </a:xfrm>
          <a:custGeom>
            <a:avLst/>
            <a:gdLst/>
            <a:ahLst/>
            <a:cxnLst/>
            <a:rect l="0" t="0" r="0" b="0"/>
            <a:pathLst>
              <a:path w="898715">
                <a:moveTo>
                  <a:pt x="0" y="0"/>
                </a:moveTo>
                <a:lnTo>
                  <a:pt x="898715" y="0"/>
                </a:lnTo>
              </a:path>
            </a:pathLst>
          </a:custGeom>
          <a:noFill/>
          <a:ln w="63500" cap="flat" cmpd="sng">
            <a:solidFill>
              <a:srgbClr val="FFA98D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72" name="Picture 17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57925" y="1476376"/>
            <a:ext cx="5181600" cy="3628897"/>
          </a:xfrm>
          <a:prstGeom prst="rect">
            <a:avLst/>
          </a:prstGeom>
          <a:noFill/>
        </p:spPr>
      </p:pic>
      <p:sp>
        <p:nvSpPr>
          <p:cNvPr id="173" name="Freeform 173">
            <a:hlinkClick r:id="rId4"/>
          </p:cNvPr>
          <p:cNvSpPr/>
          <p:nvPr/>
        </p:nvSpPr>
        <p:spPr>
          <a:xfrm>
            <a:off x="1216977" y="4922012"/>
            <a:ext cx="4610163" cy="9525"/>
          </a:xfrm>
          <a:custGeom>
            <a:avLst/>
            <a:gdLst/>
            <a:ahLst/>
            <a:cxnLst/>
            <a:rect l="0" t="0" r="0" b="0"/>
            <a:pathLst>
              <a:path w="4610163" h="9525">
                <a:moveTo>
                  <a:pt x="0" y="0"/>
                </a:moveTo>
                <a:lnTo>
                  <a:pt x="1152589" y="0"/>
                </a:lnTo>
                <a:lnTo>
                  <a:pt x="2305113" y="0"/>
                </a:lnTo>
                <a:lnTo>
                  <a:pt x="3457638" y="0"/>
                </a:lnTo>
                <a:lnTo>
                  <a:pt x="4610163" y="0"/>
                </a:lnTo>
                <a:lnTo>
                  <a:pt x="4610163" y="9525"/>
                </a:lnTo>
                <a:lnTo>
                  <a:pt x="3457638" y="9525"/>
                </a:lnTo>
                <a:lnTo>
                  <a:pt x="2305113" y="9525"/>
                </a:lnTo>
                <a:lnTo>
                  <a:pt x="1152589" y="9525"/>
                </a:lnTo>
                <a:lnTo>
                  <a:pt x="0" y="9525"/>
                </a:lnTo>
                <a:close/>
              </a:path>
            </a:pathLst>
          </a:custGeom>
          <a:solidFill>
            <a:srgbClr val="4B6BC8">
              <a:alpha val="100000"/>
            </a:srgbClr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" name="Freeform 174">
            <a:hlinkClick r:id="rId5"/>
          </p:cNvPr>
          <p:cNvSpPr/>
          <p:nvPr/>
        </p:nvSpPr>
        <p:spPr>
          <a:xfrm>
            <a:off x="1216977" y="5341112"/>
            <a:ext cx="4029138" cy="9525"/>
          </a:xfrm>
          <a:custGeom>
            <a:avLst/>
            <a:gdLst/>
            <a:ahLst/>
            <a:cxnLst/>
            <a:rect l="0" t="0" r="0" b="0"/>
            <a:pathLst>
              <a:path w="4029138" h="9525">
                <a:moveTo>
                  <a:pt x="0" y="0"/>
                </a:moveTo>
                <a:lnTo>
                  <a:pt x="1007300" y="0"/>
                </a:lnTo>
                <a:lnTo>
                  <a:pt x="2014537" y="0"/>
                </a:lnTo>
                <a:lnTo>
                  <a:pt x="3021775" y="0"/>
                </a:lnTo>
                <a:lnTo>
                  <a:pt x="4029138" y="0"/>
                </a:lnTo>
                <a:lnTo>
                  <a:pt x="4029138" y="9525"/>
                </a:lnTo>
                <a:lnTo>
                  <a:pt x="3021775" y="9525"/>
                </a:lnTo>
                <a:lnTo>
                  <a:pt x="2014537" y="9525"/>
                </a:lnTo>
                <a:lnTo>
                  <a:pt x="1007300" y="9525"/>
                </a:lnTo>
                <a:lnTo>
                  <a:pt x="0" y="9525"/>
                </a:lnTo>
                <a:close/>
              </a:path>
            </a:pathLst>
          </a:custGeom>
          <a:solidFill>
            <a:srgbClr val="4B6BC8">
              <a:alpha val="100000"/>
            </a:srgbClr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" name="Rectangle 175"/>
          <p:cNvSpPr/>
          <p:nvPr/>
        </p:nvSpPr>
        <p:spPr>
          <a:xfrm>
            <a:off x="930275" y="6345909"/>
            <a:ext cx="74319" cy="17884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2" b="0" i="0" u="none" strike="noStrike" kern="0" cap="none" spc="0" normalizeH="0" baseline="0" noProof="0" dirty="0">
                <a:ln>
                  <a:noFill/>
                </a:ln>
                <a:solidFill>
                  <a:srgbClr val="888686"/>
                </a:solidFill>
                <a:effectLst/>
                <a:uLnTx/>
                <a:uFillTx/>
                <a:latin typeface="Arial"/>
              </a:rPr>
              <a:t>8</a:t>
            </a:r>
          </a:p>
        </p:txBody>
      </p:sp>
      <p:sp>
        <p:nvSpPr>
          <p:cNvPr id="176" name="Rectangle 176"/>
          <p:cNvSpPr/>
          <p:nvPr/>
        </p:nvSpPr>
        <p:spPr>
          <a:xfrm>
            <a:off x="964247" y="445664"/>
            <a:ext cx="4412305" cy="85396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79" b="1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E</a:t>
            </a:r>
            <a:r>
              <a:rPr kumimoji="0" lang="en-US" sz="2779" b="1" i="0" u="none" strike="noStrike" kern="0" cap="none" spc="-22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l</a:t>
            </a:r>
            <a:r>
              <a:rPr kumimoji="0" lang="en-US" sz="2779" b="1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sa</a:t>
            </a:r>
            <a:r>
              <a:rPr kumimoji="0" lang="en-US" sz="2779" b="1" i="0" u="none" strike="noStrike" kern="0" cap="none" spc="787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n</a:t>
            </a:r>
            <a:r>
              <a:rPr kumimoji="0" lang="en-US" sz="2779" b="1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koske</a:t>
            </a:r>
            <a:r>
              <a:rPr kumimoji="0" lang="en-US" sz="2779" b="1" i="0" u="none" strike="noStrike" kern="0" cap="none" spc="-25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t</a:t>
            </a:r>
            <a:r>
              <a:rPr kumimoji="0" lang="en-US" sz="2779" b="1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usva</a:t>
            </a:r>
            <a:r>
              <a:rPr kumimoji="0" lang="en-US" sz="2779" b="1" i="0" u="none" strike="noStrike" kern="0" cap="none" spc="-3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r</a:t>
            </a:r>
            <a:r>
              <a:rPr kumimoji="0" lang="en-US" sz="2779" b="1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o</a:t>
            </a:r>
            <a:r>
              <a:rPr kumimoji="0" lang="en-US" sz="2779" b="1" i="0" u="none" strike="noStrike" kern="0" cap="none" spc="-25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t</a:t>
            </a:r>
            <a:r>
              <a:rPr kumimoji="0" lang="en-US" sz="2779" b="1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o</a:t>
            </a:r>
            <a:r>
              <a:rPr kumimoji="0" lang="en-US" sz="2779" b="1" i="0" u="none" strike="noStrike" kern="0" cap="none" spc="-22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i</a:t>
            </a:r>
            <a:r>
              <a:rPr kumimoji="0" lang="en-US" sz="2779" b="1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met</a:t>
            </a:r>
          </a:p>
          <a:p>
            <a:pPr marL="0" marR="0" lvl="0" indent="0" defTabSz="914400" eaLnBrk="1" fontAlgn="auto" latinLnBrk="0" hangingPunct="1">
              <a:lnSpc>
                <a:spcPts val="300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77" b="1" i="0" u="none" strike="noStrike" kern="0" cap="none" spc="-22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j</a:t>
            </a:r>
            <a:r>
              <a:rPr kumimoji="0" lang="en-US" sz="2777" b="1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a</a:t>
            </a:r>
            <a:r>
              <a:rPr kumimoji="0" lang="en-US" sz="2777" b="1" i="0" u="none" strike="noStrike" kern="0" cap="none" spc="-24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t</a:t>
            </a:r>
            <a:r>
              <a:rPr kumimoji="0" lang="en-US" sz="2777" b="1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kuvat</a:t>
            </a:r>
            <a:r>
              <a:rPr kumimoji="0" lang="en-US" sz="2777" b="1" i="0" u="none" strike="noStrike" kern="0" cap="none" spc="-22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..</a:t>
            </a:r>
            <a:r>
              <a:rPr kumimoji="0" lang="en-US" sz="2777" b="1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.</a:t>
            </a:r>
          </a:p>
        </p:txBody>
      </p:sp>
      <p:sp>
        <p:nvSpPr>
          <p:cNvPr id="177" name="Rectangle 177"/>
          <p:cNvSpPr/>
          <p:nvPr/>
        </p:nvSpPr>
        <p:spPr>
          <a:xfrm>
            <a:off x="931862" y="1622603"/>
            <a:ext cx="2053688" cy="26763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75" b="0" i="0" u="none" strike="noStrike" kern="0" cap="none" spc="1701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MT"/>
              </a:rPr>
              <a:t>•</a:t>
            </a:r>
            <a:r>
              <a:rPr kumimoji="0" lang="en-US" sz="1575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Kos</a:t>
            </a:r>
            <a:r>
              <a:rPr kumimoji="0" lang="en-US" sz="1575" b="0" i="0" u="none" strike="noStrike" kern="0" cap="none" spc="-37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k</a:t>
            </a:r>
            <a:r>
              <a:rPr kumimoji="0" lang="en-US" sz="1575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et</a:t>
            </a:r>
            <a:r>
              <a:rPr kumimoji="0" lang="en-US" sz="1575" b="0" i="0" u="none" strike="noStrike" kern="0" cap="none" spc="-5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u</a:t>
            </a:r>
            <a:r>
              <a:rPr kumimoji="0" lang="en-US" sz="1575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svarotoi</a:t>
            </a:r>
            <a:r>
              <a:rPr kumimoji="0" lang="en-US" sz="1575" b="0" i="0" u="none" strike="noStrike" kern="0" cap="none" spc="-111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m</a:t>
            </a:r>
            <a:r>
              <a:rPr kumimoji="0" lang="en-US" sz="1575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et</a:t>
            </a:r>
          </a:p>
        </p:txBody>
      </p:sp>
      <p:sp>
        <p:nvSpPr>
          <p:cNvPr id="178" name="Rectangle 178"/>
          <p:cNvSpPr/>
          <p:nvPr/>
        </p:nvSpPr>
        <p:spPr>
          <a:xfrm>
            <a:off x="1389380" y="1977362"/>
            <a:ext cx="2499168" cy="24256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7" b="0" i="0" u="none" strike="noStrike" kern="0" cap="none" spc="1396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CourierNewPSMT"/>
              </a:rPr>
              <a:t>o</a:t>
            </a:r>
            <a:r>
              <a:rPr kumimoji="0" lang="en-US" sz="1427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1</a:t>
            </a:r>
            <a:r>
              <a:rPr kumimoji="0" lang="en-US" sz="1427" b="0" i="0" u="none" strike="noStrike" kern="0" cap="none" spc="-44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hh</a:t>
            </a:r>
            <a:r>
              <a:rPr kumimoji="0" lang="en-US" sz="1427" b="0" i="0" u="none" strike="noStrike" kern="0" cap="none" spc="-21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, </a:t>
            </a:r>
            <a:r>
              <a:rPr kumimoji="0" lang="en-US" sz="1427" b="0" i="0" u="none" strike="noStrike" kern="0" cap="none" spc="-17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j</a:t>
            </a:r>
            <a:r>
              <a:rPr kumimoji="0" lang="en-US" sz="1427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oss</a:t>
            </a:r>
            <a:r>
              <a:rPr kumimoji="0" lang="en-US" sz="1427" b="0" i="0" u="none" strike="noStrike" kern="0" cap="none" spc="-44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a</a:t>
            </a:r>
            <a:r>
              <a:rPr kumimoji="0" lang="en-US" sz="1427" b="0" i="0" u="none" strike="noStrike" kern="0" cap="none" spc="-97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sz="1427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om</a:t>
            </a:r>
            <a:r>
              <a:rPr kumimoji="0" lang="en-US" sz="1427" b="0" i="0" u="none" strike="noStrike" kern="0" cap="none" spc="-44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a</a:t>
            </a:r>
            <a:r>
              <a:rPr kumimoji="0" lang="en-US" sz="1427" b="0" i="0" u="none" strike="noStrike" kern="0" cap="none" spc="-97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sz="1427" b="0" i="0" u="none" strike="noStrike" kern="0" cap="none" spc="-55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w</a:t>
            </a:r>
            <a:r>
              <a:rPr kumimoji="0" lang="en-US" sz="1427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c</a:t>
            </a:r>
            <a:r>
              <a:rPr kumimoji="0" lang="en-US" sz="1427" b="0" i="0" u="none" strike="noStrike" kern="0" cap="none" spc="-21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sz="1427" b="0" i="0" u="none" strike="noStrike" kern="0" cap="none" spc="-17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j</a:t>
            </a:r>
            <a:r>
              <a:rPr kumimoji="0" lang="en-US" sz="1427" b="0" i="0" u="none" strike="noStrike" kern="0" cap="none" spc="-44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a</a:t>
            </a:r>
            <a:r>
              <a:rPr kumimoji="0" lang="en-US" sz="1427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 s</a:t>
            </a:r>
            <a:r>
              <a:rPr kumimoji="0" lang="en-US" sz="1427" b="0" i="0" u="none" strike="noStrike" kern="0" cap="none" spc="-44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u</a:t>
            </a:r>
            <a:r>
              <a:rPr kumimoji="0" lang="en-US" sz="1427" b="0" i="0" u="none" strike="noStrike" kern="0" cap="none" spc="-17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i</a:t>
            </a:r>
            <a:r>
              <a:rPr kumimoji="0" lang="en-US" sz="1427" b="0" i="0" u="none" strike="noStrike" kern="0" cap="none" spc="-44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h</a:t>
            </a:r>
            <a:r>
              <a:rPr kumimoji="0" lang="en-US" sz="1427" b="0" i="0" u="none" strike="noStrike" kern="0" cap="none" spc="-38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k</a:t>
            </a:r>
            <a:r>
              <a:rPr kumimoji="0" lang="en-US" sz="1427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u</a:t>
            </a:r>
          </a:p>
        </p:txBody>
      </p:sp>
      <p:sp>
        <p:nvSpPr>
          <p:cNvPr id="179" name="Rectangle 179"/>
          <p:cNvSpPr/>
          <p:nvPr/>
        </p:nvSpPr>
        <p:spPr>
          <a:xfrm>
            <a:off x="1389380" y="2292068"/>
            <a:ext cx="1881323" cy="24256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7" b="0" i="0" u="none" strike="noStrike" kern="0" cap="none" spc="1396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CourierNewPSMT"/>
              </a:rPr>
              <a:t>o</a:t>
            </a:r>
            <a:r>
              <a:rPr kumimoji="0" lang="en-US" sz="1427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K</a:t>
            </a:r>
            <a:r>
              <a:rPr kumimoji="0" lang="en-US" sz="1427" b="0" i="0" u="none" strike="noStrike" kern="0" cap="none" spc="-44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ä</a:t>
            </a:r>
            <a:r>
              <a:rPr kumimoji="0" lang="en-US" sz="1427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s</a:t>
            </a:r>
            <a:r>
              <a:rPr kumimoji="0" lang="en-US" sz="1427" b="0" i="0" u="none" strike="noStrike" kern="0" cap="none" spc="-17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i</a:t>
            </a:r>
            <a:r>
              <a:rPr kumimoji="0" lang="en-US" sz="1427" b="0" i="0" u="none" strike="noStrike" kern="0" cap="none" spc="-44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huuh</a:t>
            </a:r>
            <a:r>
              <a:rPr kumimoji="0" lang="en-US" sz="1427" b="0" i="0" u="none" strike="noStrike" kern="0" cap="none" spc="-21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t</a:t>
            </a:r>
            <a:r>
              <a:rPr kumimoji="0" lang="en-US" sz="1427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ee</a:t>
            </a:r>
            <a:r>
              <a:rPr kumimoji="0" lang="en-US" sz="1427" b="0" i="0" u="none" strike="noStrike" kern="0" cap="none" spc="-44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n</a:t>
            </a:r>
            <a:r>
              <a:rPr kumimoji="0" lang="en-US" sz="1427" b="0" i="0" u="none" strike="noStrike" kern="0" cap="none" spc="-21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sz="1427" b="0" i="0" u="none" strike="noStrike" kern="0" cap="none" spc="-38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k</a:t>
            </a:r>
            <a:r>
              <a:rPr kumimoji="0" lang="en-US" sz="1427" b="0" i="0" u="none" strike="noStrike" kern="0" cap="none" spc="-44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ä</a:t>
            </a:r>
            <a:r>
              <a:rPr kumimoji="0" lang="en-US" sz="1427" b="0" i="0" u="none" strike="noStrike" kern="0" cap="none" spc="-38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y</a:t>
            </a:r>
            <a:r>
              <a:rPr kumimoji="0" lang="en-US" sz="1427" b="0" i="0" u="none" strike="noStrike" kern="0" cap="none" spc="-21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tt</a:t>
            </a:r>
            <a:r>
              <a:rPr kumimoji="0" lang="en-US" sz="1427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ö</a:t>
            </a:r>
          </a:p>
        </p:txBody>
      </p:sp>
      <p:sp>
        <p:nvSpPr>
          <p:cNvPr id="180" name="Rectangle 180"/>
          <p:cNvSpPr/>
          <p:nvPr/>
        </p:nvSpPr>
        <p:spPr>
          <a:xfrm>
            <a:off x="1389380" y="2616427"/>
            <a:ext cx="4361223" cy="24256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7" b="0" i="0" u="none" strike="noStrike" kern="0" cap="none" spc="1396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CourierNewPSMT"/>
              </a:rPr>
              <a:t>o</a:t>
            </a:r>
            <a:r>
              <a:rPr kumimoji="0" lang="en-US" sz="1427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S</a:t>
            </a:r>
            <a:r>
              <a:rPr kumimoji="0" lang="en-US" sz="1427" b="0" i="0" u="none" strike="noStrike" kern="0" cap="none" spc="-44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u</a:t>
            </a:r>
            <a:r>
              <a:rPr kumimoji="0" lang="en-US" sz="1427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o</a:t>
            </a:r>
            <a:r>
              <a:rPr kumimoji="0" lang="en-US" sz="1427" b="0" i="0" u="none" strike="noStrike" kern="0" cap="none" spc="-17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j</a:t>
            </a:r>
            <a:r>
              <a:rPr kumimoji="0" lang="en-US" sz="1427" b="0" i="0" u="none" strike="noStrike" kern="0" cap="none" spc="-44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a</a:t>
            </a:r>
            <a:r>
              <a:rPr kumimoji="0" lang="en-US" sz="1427" b="0" i="0" u="none" strike="noStrike" kern="0" cap="none" spc="-38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k</a:t>
            </a:r>
            <a:r>
              <a:rPr kumimoji="0" lang="en-US" sz="1427" b="0" i="0" u="none" strike="noStrike" kern="0" cap="none" spc="-44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ä</a:t>
            </a:r>
            <a:r>
              <a:rPr kumimoji="0" lang="en-US" sz="1427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s</a:t>
            </a:r>
            <a:r>
              <a:rPr kumimoji="0" lang="en-US" sz="1427" b="0" i="0" u="none" strike="noStrike" kern="0" cap="none" spc="-17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i</a:t>
            </a:r>
            <a:r>
              <a:rPr kumimoji="0" lang="en-US" sz="1427" b="0" i="0" u="none" strike="noStrike" kern="0" cap="none" spc="-44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n</a:t>
            </a:r>
            <a:r>
              <a:rPr kumimoji="0" lang="en-US" sz="1427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ee</a:t>
            </a:r>
            <a:r>
              <a:rPr kumimoji="0" lang="en-US" sz="1427" b="0" i="0" u="none" strike="noStrike" kern="0" cap="none" spc="-21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t</a:t>
            </a:r>
            <a:r>
              <a:rPr kumimoji="0" lang="en-US" sz="1427" b="0" i="0" u="none" strike="noStrike" kern="0" cap="none" spc="-97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sz="1427" b="0" i="0" u="none" strike="noStrike" kern="0" cap="none" spc="-17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j</a:t>
            </a:r>
            <a:r>
              <a:rPr kumimoji="0" lang="en-US" sz="1427" b="0" i="0" u="none" strike="noStrike" kern="0" cap="none" spc="-44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a</a:t>
            </a:r>
            <a:r>
              <a:rPr kumimoji="0" lang="en-US" sz="1427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 s</a:t>
            </a:r>
            <a:r>
              <a:rPr kumimoji="0" lang="en-US" sz="1427" b="0" i="0" u="none" strike="noStrike" kern="0" cap="none" spc="-44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u</a:t>
            </a:r>
            <a:r>
              <a:rPr kumimoji="0" lang="en-US" sz="1427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o</a:t>
            </a:r>
            <a:r>
              <a:rPr kumimoji="0" lang="en-US" sz="1427" b="0" i="0" u="none" strike="noStrike" kern="0" cap="none" spc="-17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j</a:t>
            </a:r>
            <a:r>
              <a:rPr kumimoji="0" lang="en-US" sz="1427" b="0" i="0" u="none" strike="noStrike" kern="0" cap="none" spc="-44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a</a:t>
            </a:r>
            <a:r>
              <a:rPr kumimoji="0" lang="en-US" sz="1427" b="0" i="0" u="none" strike="noStrike" kern="0" cap="none" spc="-21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t</a:t>
            </a:r>
            <a:r>
              <a:rPr kumimoji="0" lang="en-US" sz="1427" b="0" i="0" u="none" strike="noStrike" kern="0" cap="none" spc="-44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a</a:t>
            </a:r>
            <a:r>
              <a:rPr kumimoji="0" lang="en-US" sz="1427" b="0" i="0" u="none" strike="noStrike" kern="0" cap="none" spc="-38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kk</a:t>
            </a:r>
            <a:r>
              <a:rPr kumimoji="0" lang="en-US" sz="1427" b="0" i="0" u="none" strike="noStrike" kern="0" cap="none" spc="-17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i</a:t>
            </a:r>
            <a:r>
              <a:rPr kumimoji="0" lang="en-US" sz="1427" b="0" i="0" u="none" strike="noStrike" kern="0" cap="none" spc="-21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,</a:t>
            </a:r>
            <a:r>
              <a:rPr kumimoji="0" lang="en-US" sz="1427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sz="1427" b="0" i="0" u="none" strike="noStrike" kern="0" cap="none" spc="-38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k</a:t>
            </a:r>
            <a:r>
              <a:rPr kumimoji="0" lang="en-US" sz="1427" b="0" i="0" u="none" strike="noStrike" kern="0" cap="none" spc="-44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un</a:t>
            </a:r>
            <a:r>
              <a:rPr kumimoji="0" lang="en-US" sz="1427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 o</a:t>
            </a:r>
            <a:r>
              <a:rPr kumimoji="0" lang="en-US" sz="1427" b="0" i="0" u="none" strike="noStrike" kern="0" cap="none" spc="-17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l</a:t>
            </a:r>
            <a:r>
              <a:rPr kumimoji="0" lang="en-US" sz="1427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e</a:t>
            </a:r>
            <a:r>
              <a:rPr kumimoji="0" lang="en-US" sz="1427" b="0" i="0" u="none" strike="noStrike" kern="0" cap="none" spc="-21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t</a:t>
            </a:r>
            <a:r>
              <a:rPr kumimoji="0" lang="en-US" sz="1427" b="0" i="0" u="none" strike="noStrike" kern="0" cap="none" spc="-97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sz="1427" b="0" i="0" u="none" strike="noStrike" kern="0" cap="none" spc="-38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k</a:t>
            </a:r>
            <a:r>
              <a:rPr kumimoji="0" lang="en-US" sz="1427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os</a:t>
            </a:r>
            <a:r>
              <a:rPr kumimoji="0" lang="en-US" sz="1427" b="0" i="0" u="none" strike="noStrike" kern="0" cap="none" spc="-38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k</a:t>
            </a:r>
            <a:r>
              <a:rPr kumimoji="0" lang="en-US" sz="1427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e</a:t>
            </a:r>
            <a:r>
              <a:rPr kumimoji="0" lang="en-US" sz="1427" b="0" i="0" u="none" strike="noStrike" kern="0" cap="none" spc="-21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t</a:t>
            </a:r>
            <a:r>
              <a:rPr kumimoji="0" lang="en-US" sz="1427" b="0" i="0" u="none" strike="noStrike" kern="0" cap="none" spc="-44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u</a:t>
            </a:r>
            <a:r>
              <a:rPr kumimoji="0" lang="en-US" sz="1427" b="0" i="0" u="none" strike="noStrike" kern="0" cap="none" spc="-38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k</a:t>
            </a:r>
            <a:r>
              <a:rPr kumimoji="0" lang="en-US" sz="1427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s</a:t>
            </a:r>
            <a:r>
              <a:rPr kumimoji="0" lang="en-US" sz="1427" b="0" i="0" u="none" strike="noStrike" kern="0" cap="none" spc="-17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i</a:t>
            </a:r>
            <a:r>
              <a:rPr kumimoji="0" lang="en-US" sz="1427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ss</a:t>
            </a:r>
            <a:r>
              <a:rPr kumimoji="0" lang="en-US" sz="1427" b="0" i="0" u="none" strike="noStrike" kern="0" cap="none" spc="-44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a</a:t>
            </a:r>
            <a:r>
              <a:rPr kumimoji="0" lang="en-US" sz="1427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 </a:t>
            </a:r>
          </a:p>
        </p:txBody>
      </p:sp>
      <p:sp>
        <p:nvSpPr>
          <p:cNvPr id="181" name="Rectangle 181"/>
          <p:cNvSpPr/>
          <p:nvPr/>
        </p:nvSpPr>
        <p:spPr>
          <a:xfrm>
            <a:off x="931862" y="2873982"/>
            <a:ext cx="5059827" cy="65677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743648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7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po</a:t>
            </a:r>
            <a:r>
              <a:rPr kumimoji="0" lang="en-US" sz="1427" b="0" i="0" u="none" strike="noStrike" kern="0" cap="none" spc="-21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t</a:t>
            </a:r>
            <a:r>
              <a:rPr kumimoji="0" lang="en-US" sz="1427" b="0" i="0" u="none" strike="noStrike" kern="0" cap="none" spc="-17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il</a:t>
            </a:r>
            <a:r>
              <a:rPr kumimoji="0" lang="en-US" sz="1427" b="0" i="0" u="none" strike="noStrike" kern="0" cap="none" spc="-44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aa</a:t>
            </a:r>
            <a:r>
              <a:rPr kumimoji="0" lang="en-US" sz="1427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see</a:t>
            </a:r>
            <a:r>
              <a:rPr kumimoji="0" lang="en-US" sz="1427" b="0" i="0" u="none" strike="noStrike" kern="0" cap="none" spc="-44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n</a:t>
            </a:r>
            <a:r>
              <a:rPr kumimoji="0" lang="en-US" sz="1427" b="0" i="0" u="none" strike="noStrike" kern="0" cap="none" spc="-171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sz="1427" b="0" i="0" u="none" strike="noStrike" kern="0" cap="none" spc="-21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t</a:t>
            </a:r>
            <a:r>
              <a:rPr kumimoji="0" lang="en-US" sz="1427" b="0" i="0" u="none" strike="noStrike" kern="0" cap="none" spc="-44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a</a:t>
            </a:r>
            <a:r>
              <a:rPr kumimoji="0" lang="en-US" sz="1427" b="0" i="0" u="none" strike="noStrike" kern="0" cap="none" spc="-17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i</a:t>
            </a:r>
            <a:r>
              <a:rPr kumimoji="0" lang="en-US" sz="1427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sz="1427" b="0" i="0" u="none" strike="noStrike" kern="0" cap="none" spc="-44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hän</a:t>
            </a:r>
            <a:r>
              <a:rPr kumimoji="0" lang="en-US" sz="1427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e</a:t>
            </a:r>
            <a:r>
              <a:rPr kumimoji="0" lang="en-US" sz="1427" b="0" i="0" u="none" strike="noStrike" kern="0" cap="none" spc="-44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n</a:t>
            </a:r>
            <a:r>
              <a:rPr kumimoji="0" lang="en-US" sz="1427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sz="1427" b="0" i="0" u="none" strike="noStrike" kern="0" cap="none" spc="-17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l</a:t>
            </a:r>
            <a:r>
              <a:rPr kumimoji="0" lang="en-US" sz="1427" b="0" i="0" u="none" strike="noStrike" kern="0" cap="none" spc="-44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äh</a:t>
            </a:r>
            <a:r>
              <a:rPr kumimoji="0" lang="en-US" sz="1427" b="0" i="0" u="none" strike="noStrike" kern="0" cap="none" spc="-17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i</a:t>
            </a:r>
            <a:r>
              <a:rPr kumimoji="0" lang="en-US" sz="1427" b="0" i="0" u="none" strike="noStrike" kern="0" cap="none" spc="-38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y</a:t>
            </a:r>
            <a:r>
              <a:rPr kumimoji="0" lang="en-US" sz="1427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mp</a:t>
            </a:r>
            <a:r>
              <a:rPr kumimoji="0" lang="en-US" sz="1427" b="0" i="0" u="none" strike="noStrike" kern="0" cap="none" spc="-44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ä</a:t>
            </a:r>
            <a:r>
              <a:rPr kumimoji="0" lang="en-US" sz="1427" b="0" i="0" u="none" strike="noStrike" kern="0" cap="none" spc="-25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r</a:t>
            </a:r>
            <a:r>
              <a:rPr kumimoji="0" lang="en-US" sz="1427" b="0" i="0" u="none" strike="noStrike" kern="0" cap="none" spc="-17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i</a:t>
            </a:r>
            <a:r>
              <a:rPr kumimoji="0" lang="en-US" sz="1427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s</a:t>
            </a:r>
            <a:r>
              <a:rPr kumimoji="0" lang="en-US" sz="1427" b="0" i="0" u="none" strike="noStrike" kern="0" cap="none" spc="-21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t</a:t>
            </a:r>
            <a:r>
              <a:rPr kumimoji="0" lang="en-US" sz="1427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öö</a:t>
            </a:r>
            <a:r>
              <a:rPr kumimoji="0" lang="en-US" sz="1427" b="0" i="0" u="none" strike="noStrike" kern="0" cap="none" spc="-44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n</a:t>
            </a:r>
            <a:r>
              <a:rPr kumimoji="0" lang="en-US" sz="1427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sä</a:t>
            </a:r>
          </a:p>
          <a:p>
            <a:pPr marL="0" marR="0" lvl="0" indent="0" defTabSz="914400" eaLnBrk="1" fontAlgn="auto" latinLnBrk="0" hangingPunct="1">
              <a:lnSpc>
                <a:spcPts val="326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77" b="0" i="0" u="none" strike="noStrike" kern="0" cap="none" spc="170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MT"/>
              </a:rPr>
              <a:t>•</a:t>
            </a:r>
            <a:r>
              <a:rPr kumimoji="0" lang="en-US" sz="1577" b="0" i="0" u="none" strike="noStrike" kern="0" cap="none" spc="-39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M</a:t>
            </a:r>
            <a:r>
              <a:rPr kumimoji="0" lang="en-US" sz="1577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o</a:t>
            </a:r>
            <a:r>
              <a:rPr kumimoji="0" lang="en-US" sz="1577" b="0" i="0" u="none" strike="noStrike" kern="0" cap="none" spc="-52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n</a:t>
            </a:r>
            <a:r>
              <a:rPr kumimoji="0" lang="en-US" sz="1577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iresiste</a:t>
            </a:r>
            <a:r>
              <a:rPr kumimoji="0" lang="en-US" sz="1577" b="0" i="0" u="none" strike="noStrike" kern="0" cap="none" spc="-52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n</a:t>
            </a:r>
            <a:r>
              <a:rPr kumimoji="0" lang="en-US" sz="1577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ti</a:t>
            </a:r>
            <a:r>
              <a:rPr kumimoji="0" lang="en-US" sz="1577" b="0" i="0" u="none" strike="noStrike" kern="0" cap="none" spc="-52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n</a:t>
            </a:r>
            <a:r>
              <a:rPr kumimoji="0" lang="en-US" sz="1577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sz="1577" b="0" i="0" u="none" strike="noStrike" kern="0" cap="none" spc="-52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b</a:t>
            </a:r>
            <a:r>
              <a:rPr kumimoji="0" lang="en-US" sz="1577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a</a:t>
            </a:r>
            <a:r>
              <a:rPr kumimoji="0" lang="en-US" sz="1577" b="0" i="0" u="none" strike="noStrike" kern="0" cap="none" spc="-39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k</a:t>
            </a:r>
            <a:r>
              <a:rPr kumimoji="0" lang="en-US" sz="1577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teeri</a:t>
            </a:r>
            <a:r>
              <a:rPr kumimoji="0" lang="en-US" sz="1577" b="0" i="0" u="none" strike="noStrike" kern="0" cap="none" spc="-52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n</a:t>
            </a:r>
            <a:r>
              <a:rPr kumimoji="0" lang="en-US" sz="1577" b="0" i="0" u="none" strike="noStrike" kern="0" cap="none" spc="159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sz="1577" b="0" i="0" u="none" strike="noStrike" kern="0" cap="none" spc="-39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k</a:t>
            </a:r>
            <a:r>
              <a:rPr kumimoji="0" lang="en-US" sz="1577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a</a:t>
            </a:r>
            <a:r>
              <a:rPr kumimoji="0" lang="en-US" sz="1577" b="0" i="0" u="none" strike="noStrike" kern="0" cap="none" spc="-52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n</a:t>
            </a:r>
            <a:r>
              <a:rPr kumimoji="0" lang="en-US" sz="1577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ta</a:t>
            </a:r>
            <a:r>
              <a:rPr kumimoji="0" lang="en-US" sz="1577" b="0" i="0" u="none" strike="noStrike" kern="0" cap="none" spc="-5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j</a:t>
            </a:r>
            <a:r>
              <a:rPr kumimoji="0" lang="en-US" sz="1577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a</a:t>
            </a:r>
            <a:r>
              <a:rPr kumimoji="0" lang="en-US" sz="1577" b="0" i="0" u="none" strike="noStrike" kern="0" cap="none" spc="159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sz="1577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voi</a:t>
            </a:r>
            <a:r>
              <a:rPr kumimoji="0" lang="en-US" sz="1577" b="0" i="0" u="none" strike="noStrike" kern="0" cap="none" spc="-63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sz="1577" b="0" i="0" u="none" strike="noStrike" kern="0" cap="none" spc="-5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l</a:t>
            </a:r>
            <a:r>
              <a:rPr kumimoji="0" lang="en-US" sz="1577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ii</a:t>
            </a:r>
            <a:r>
              <a:rPr kumimoji="0" lang="en-US" sz="1577" b="0" i="0" u="none" strike="noStrike" kern="0" cap="none" spc="-39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kk</a:t>
            </a:r>
            <a:r>
              <a:rPr kumimoji="0" lang="en-US" sz="1577" b="0" i="0" u="none" strike="noStrike" kern="0" cap="none" spc="-52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u</a:t>
            </a:r>
            <a:r>
              <a:rPr kumimoji="0" lang="en-US" sz="1577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a</a:t>
            </a:r>
            <a:r>
              <a:rPr kumimoji="0" lang="en-US" sz="1577" b="0" i="0" u="none" strike="noStrike" kern="0" cap="none" spc="159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sz="1577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va</a:t>
            </a:r>
            <a:r>
              <a:rPr kumimoji="0" lang="en-US" sz="1577" b="0" i="0" u="none" strike="noStrike" kern="0" cap="none" spc="-52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p</a:t>
            </a:r>
            <a:r>
              <a:rPr kumimoji="0" lang="en-US" sz="1577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aasti </a:t>
            </a:r>
          </a:p>
        </p:txBody>
      </p:sp>
      <p:sp>
        <p:nvSpPr>
          <p:cNvPr id="182" name="Rectangle 182"/>
          <p:cNvSpPr/>
          <p:nvPr/>
        </p:nvSpPr>
        <p:spPr>
          <a:xfrm>
            <a:off x="1217930" y="3548835"/>
            <a:ext cx="4718065" cy="56358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77" b="0" i="0" u="none" strike="noStrike" kern="0" cap="none" spc="-52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p</a:t>
            </a:r>
            <a:r>
              <a:rPr kumimoji="0" lang="en-US" sz="1577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oti</a:t>
            </a:r>
            <a:r>
              <a:rPr kumimoji="0" lang="en-US" sz="1577" b="0" i="0" u="none" strike="noStrike" kern="0" cap="none" spc="-5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l</a:t>
            </a:r>
            <a:r>
              <a:rPr kumimoji="0" lang="en-US" sz="1577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as</a:t>
            </a:r>
            <a:r>
              <a:rPr kumimoji="0" lang="en-US" sz="1577" b="0" i="0" u="none" strike="noStrike" kern="0" cap="none" spc="-52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hu</a:t>
            </a:r>
            <a:r>
              <a:rPr kumimoji="0" lang="en-US" sz="1577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o</a:t>
            </a:r>
            <a:r>
              <a:rPr kumimoji="0" lang="en-US" sz="1577" b="0" i="0" u="none" strike="noStrike" kern="0" cap="none" spc="-52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n</a:t>
            </a:r>
            <a:r>
              <a:rPr kumimoji="0" lang="en-US" sz="1577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ee</a:t>
            </a:r>
            <a:r>
              <a:rPr kumimoji="0" lang="en-US" sz="1577" b="0" i="0" u="none" strike="noStrike" kern="0" cap="none" spc="-52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n</a:t>
            </a:r>
            <a:r>
              <a:rPr kumimoji="0" lang="en-US" sz="1577" b="0" i="0" u="none" strike="noStrike" kern="0" cap="none" spc="235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sz="1577" b="0" i="0" u="none" strike="noStrike" kern="0" cap="none" spc="-52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u</a:t>
            </a:r>
            <a:r>
              <a:rPr kumimoji="0" lang="en-US" sz="1577" b="0" i="0" u="none" strike="noStrike" kern="0" cap="none" spc="-5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l</a:t>
            </a:r>
            <a:r>
              <a:rPr kumimoji="0" lang="en-US" sz="1577" b="0" i="0" u="none" strike="noStrike" kern="0" cap="none" spc="-39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k</a:t>
            </a:r>
            <a:r>
              <a:rPr kumimoji="0" lang="en-US" sz="1577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o</a:t>
            </a:r>
            <a:r>
              <a:rPr kumimoji="0" lang="en-US" sz="1577" b="0" i="0" u="none" strike="noStrike" kern="0" cap="none" spc="-52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pu</a:t>
            </a:r>
            <a:r>
              <a:rPr kumimoji="0" lang="en-US" sz="1577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o</a:t>
            </a:r>
            <a:r>
              <a:rPr kumimoji="0" lang="en-US" sz="1577" b="0" i="0" u="none" strike="noStrike" kern="0" cap="none" spc="-5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l</a:t>
            </a:r>
            <a:r>
              <a:rPr kumimoji="0" lang="en-US" sz="1577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el</a:t>
            </a:r>
            <a:r>
              <a:rPr kumimoji="0" lang="en-US" sz="1577" b="0" i="0" u="none" strike="noStrike" kern="0" cap="none" spc="-5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l</a:t>
            </a:r>
            <a:r>
              <a:rPr kumimoji="0" lang="en-US" sz="1577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a,</a:t>
            </a:r>
            <a:r>
              <a:rPr kumimoji="0" lang="en-US" sz="1577" b="0" i="0" u="none" strike="noStrike" kern="0" cap="none" spc="309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sz="1577" b="0" i="0" u="none" strike="noStrike" kern="0" cap="none" spc="-5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j</a:t>
            </a:r>
            <a:r>
              <a:rPr kumimoji="0" lang="en-US" sz="1577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os ei</a:t>
            </a:r>
            <a:r>
              <a:rPr kumimoji="0" lang="en-US" sz="1577" b="0" i="0" u="none" strike="noStrike" kern="0" cap="none" spc="-63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sz="1577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o</a:t>
            </a:r>
            <a:r>
              <a:rPr kumimoji="0" lang="en-US" sz="1577" b="0" i="0" u="none" strike="noStrike" kern="0" cap="none" spc="-5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l</a:t>
            </a:r>
            <a:r>
              <a:rPr kumimoji="0" lang="en-US" sz="1577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e y</a:t>
            </a:r>
            <a:r>
              <a:rPr kumimoji="0" lang="en-US" sz="1577" b="0" i="0" u="none" strike="noStrike" kern="0" cap="none" spc="-113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m</a:t>
            </a:r>
            <a:r>
              <a:rPr kumimoji="0" lang="en-US" sz="1577" b="0" i="0" u="none" strike="noStrike" kern="0" cap="none" spc="-52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p</a:t>
            </a:r>
            <a:r>
              <a:rPr kumimoji="0" lang="en-US" sz="1577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äristöää</a:t>
            </a:r>
            <a:r>
              <a:rPr kumimoji="0" lang="en-US" sz="1577" b="0" i="0" u="none" strike="noStrike" kern="0" cap="none" spc="-52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n</a:t>
            </a:r>
            <a:r>
              <a:rPr kumimoji="0" lang="en-US" sz="1577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ts val="232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77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erittei</a:t>
            </a:r>
            <a:r>
              <a:rPr kumimoji="0" lang="en-US" sz="1577" b="0" i="0" u="none" strike="noStrike" kern="0" cap="none" spc="-5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ll</a:t>
            </a:r>
            <a:r>
              <a:rPr kumimoji="0" lang="en-US" sz="1577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ä sot</a:t>
            </a:r>
            <a:r>
              <a:rPr kumimoji="0" lang="en-US" sz="1577" b="0" i="0" u="none" strike="noStrike" kern="0" cap="none" spc="-39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k</a:t>
            </a:r>
            <a:r>
              <a:rPr kumimoji="0" lang="en-US" sz="1577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eva tai</a:t>
            </a:r>
            <a:r>
              <a:rPr kumimoji="0" lang="en-US" sz="1577" b="0" i="0" u="none" strike="noStrike" kern="0" cap="none" spc="-63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sz="1577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ri</a:t>
            </a:r>
            <a:r>
              <a:rPr kumimoji="0" lang="en-US" sz="1577" b="0" i="0" u="none" strike="noStrike" kern="0" cap="none" spc="-52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pu</a:t>
            </a:r>
            <a:r>
              <a:rPr kumimoji="0" lang="en-US" sz="1577" b="0" i="0" u="none" strike="noStrike" kern="0" cap="none" spc="-5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l</a:t>
            </a:r>
            <a:r>
              <a:rPr kumimoji="0" lang="en-US" sz="1577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oiva.</a:t>
            </a:r>
          </a:p>
        </p:txBody>
      </p:sp>
      <p:sp>
        <p:nvSpPr>
          <p:cNvPr id="183" name="Rectangle 183"/>
          <p:cNvSpPr/>
          <p:nvPr/>
        </p:nvSpPr>
        <p:spPr>
          <a:xfrm>
            <a:off x="931862" y="4264099"/>
            <a:ext cx="4890138" cy="110752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77" b="0" i="0" u="none" strike="noStrike" kern="0" cap="none" spc="170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MT"/>
              </a:rPr>
              <a:t>•</a:t>
            </a:r>
            <a:r>
              <a:rPr kumimoji="0" lang="en-US" sz="1577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Poti</a:t>
            </a:r>
            <a:r>
              <a:rPr kumimoji="0" lang="en-US" sz="1577" b="0" i="0" u="none" strike="noStrike" kern="0" cap="none" spc="-5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l</a:t>
            </a:r>
            <a:r>
              <a:rPr kumimoji="0" lang="en-US" sz="1577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aa</a:t>
            </a:r>
            <a:r>
              <a:rPr kumimoji="0" lang="en-US" sz="1577" b="0" i="0" u="none" strike="noStrike" kern="0" cap="none" spc="-52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n</a:t>
            </a:r>
            <a:r>
              <a:rPr kumimoji="0" lang="en-US" sz="1577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 o</a:t>
            </a:r>
            <a:r>
              <a:rPr kumimoji="0" lang="en-US" sz="1577" b="0" i="0" u="none" strike="noStrike" kern="0" cap="none" spc="-52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h</a:t>
            </a:r>
            <a:r>
              <a:rPr kumimoji="0" lang="en-US" sz="1577" b="0" i="0" u="none" strike="noStrike" kern="0" cap="none" spc="-5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j</a:t>
            </a:r>
            <a:r>
              <a:rPr kumimoji="0" lang="en-US" sz="1577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a</a:t>
            </a:r>
            <a:r>
              <a:rPr kumimoji="0" lang="en-US" sz="1577" b="0" i="0" u="none" strike="noStrike" kern="0" cap="none" spc="-52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u</a:t>
            </a:r>
            <a:r>
              <a:rPr kumimoji="0" lang="en-US" sz="1577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s, s</a:t>
            </a:r>
            <a:r>
              <a:rPr kumimoji="0" lang="en-US" sz="1577" b="0" i="0" u="none" strike="noStrike" kern="0" cap="none" spc="-52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uu</a:t>
            </a:r>
            <a:r>
              <a:rPr kumimoji="0" lang="en-US" sz="1577" b="0" i="0" u="none" strike="noStrike" kern="0" cap="none" spc="-5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ll</a:t>
            </a:r>
            <a:r>
              <a:rPr kumimoji="0" lang="en-US" sz="1577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isesti</a:t>
            </a:r>
            <a:r>
              <a:rPr kumimoji="0" lang="en-US" sz="1577" b="0" i="0" u="none" strike="noStrike" kern="0" cap="none" spc="159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sz="1577" b="0" i="0" u="none" strike="noStrike" kern="0" cap="none" spc="-5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j</a:t>
            </a:r>
            <a:r>
              <a:rPr kumimoji="0" lang="en-US" sz="1577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a </a:t>
            </a:r>
            <a:r>
              <a:rPr kumimoji="0" lang="en-US" sz="1577" b="0" i="0" u="none" strike="noStrike" kern="0" cap="none" spc="-39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k</a:t>
            </a:r>
            <a:r>
              <a:rPr kumimoji="0" lang="en-US" sz="1577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ir</a:t>
            </a:r>
            <a:r>
              <a:rPr kumimoji="0" lang="en-US" sz="1577" b="0" i="0" u="none" strike="noStrike" kern="0" cap="none" spc="-5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j</a:t>
            </a:r>
            <a:r>
              <a:rPr kumimoji="0" lang="en-US" sz="1577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a</a:t>
            </a:r>
            <a:r>
              <a:rPr kumimoji="0" lang="en-US" sz="1577" b="0" i="0" u="none" strike="noStrike" kern="0" cap="none" spc="-5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ll</a:t>
            </a:r>
            <a:r>
              <a:rPr kumimoji="0" lang="en-US" sz="1577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isesti</a:t>
            </a:r>
          </a:p>
          <a:p>
            <a:pPr marL="0" marR="0" lvl="0" indent="0" defTabSz="914400" eaLnBrk="1" fontAlgn="auto" latinLnBrk="0" hangingPunct="1">
              <a:lnSpc>
                <a:spcPts val="330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77" b="0" i="0" u="none" strike="noStrike" kern="0" cap="none" spc="170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MT"/>
              </a:rPr>
              <a:t>•</a:t>
            </a:r>
            <a:r>
              <a:rPr kumimoji="0" lang="en-US" sz="1577" b="0" i="0" u="none" strike="noStrike" kern="0" cap="none" spc="0" normalizeH="0" baseline="0" noProof="0" dirty="0">
                <a:ln>
                  <a:noFill/>
                </a:ln>
                <a:solidFill>
                  <a:srgbClr val="4B6BC8"/>
                </a:solidFill>
                <a:effectLst/>
                <a:uLnTx/>
                <a:uFillTx/>
                <a:latin typeface="Arial"/>
              </a:rPr>
              <a:t>Kos</a:t>
            </a:r>
            <a:r>
              <a:rPr kumimoji="0" lang="en-US" sz="1577" b="0" i="0" u="none" strike="noStrike" kern="0" cap="none" spc="-39" normalizeH="0" baseline="0" noProof="0" dirty="0">
                <a:ln>
                  <a:noFill/>
                </a:ln>
                <a:solidFill>
                  <a:srgbClr val="4B6BC8"/>
                </a:solidFill>
                <a:effectLst/>
                <a:uLnTx/>
                <a:uFillTx/>
                <a:latin typeface="Arial"/>
              </a:rPr>
              <a:t>k</a:t>
            </a:r>
            <a:r>
              <a:rPr kumimoji="0" lang="en-US" sz="1577" b="0" i="0" u="none" strike="noStrike" kern="0" cap="none" spc="0" normalizeH="0" baseline="0" noProof="0" dirty="0">
                <a:ln>
                  <a:noFill/>
                </a:ln>
                <a:solidFill>
                  <a:srgbClr val="4B6BC8"/>
                </a:solidFill>
                <a:effectLst/>
                <a:uLnTx/>
                <a:uFillTx/>
                <a:latin typeface="Arial"/>
              </a:rPr>
              <a:t>et</a:t>
            </a:r>
            <a:r>
              <a:rPr kumimoji="0" lang="en-US" sz="1577" b="0" i="0" u="none" strike="noStrike" kern="0" cap="none" spc="-52" normalizeH="0" baseline="0" noProof="0" dirty="0">
                <a:ln>
                  <a:noFill/>
                </a:ln>
                <a:solidFill>
                  <a:srgbClr val="4B6BC8"/>
                </a:solidFill>
                <a:effectLst/>
                <a:uLnTx/>
                <a:uFillTx/>
                <a:latin typeface="Arial"/>
              </a:rPr>
              <a:t>u</a:t>
            </a:r>
            <a:r>
              <a:rPr kumimoji="0" lang="en-US" sz="1577" b="0" i="0" u="none" strike="noStrike" kern="0" cap="none" spc="0" normalizeH="0" baseline="0" noProof="0" dirty="0">
                <a:ln>
                  <a:noFill/>
                </a:ln>
                <a:solidFill>
                  <a:srgbClr val="4B6BC8"/>
                </a:solidFill>
                <a:effectLst/>
                <a:uLnTx/>
                <a:uFillTx/>
                <a:latin typeface="Arial"/>
              </a:rPr>
              <a:t>svarotoi</a:t>
            </a:r>
            <a:r>
              <a:rPr kumimoji="0" lang="en-US" sz="1577" b="0" i="0" u="none" strike="noStrike" kern="0" cap="none" spc="-113" normalizeH="0" baseline="0" noProof="0" dirty="0">
                <a:ln>
                  <a:noFill/>
                </a:ln>
                <a:solidFill>
                  <a:srgbClr val="4B6BC8"/>
                </a:solidFill>
                <a:effectLst/>
                <a:uLnTx/>
                <a:uFillTx/>
                <a:latin typeface="Arial"/>
              </a:rPr>
              <a:t>m</a:t>
            </a:r>
            <a:r>
              <a:rPr kumimoji="0" lang="en-US" sz="1577" b="0" i="0" u="none" strike="noStrike" kern="0" cap="none" spc="0" normalizeH="0" baseline="0" noProof="0" dirty="0">
                <a:ln>
                  <a:noFill/>
                </a:ln>
                <a:solidFill>
                  <a:srgbClr val="4B6BC8"/>
                </a:solidFill>
                <a:effectLst/>
                <a:uLnTx/>
                <a:uFillTx/>
                <a:latin typeface="Arial"/>
              </a:rPr>
              <a:t>et osasto</a:t>
            </a:r>
            <a:r>
              <a:rPr kumimoji="0" lang="en-US" sz="1577" b="0" i="0" u="none" strike="noStrike" kern="0" cap="none" spc="-52" normalizeH="0" baseline="0" noProof="0" dirty="0">
                <a:ln>
                  <a:noFill/>
                </a:ln>
                <a:solidFill>
                  <a:srgbClr val="4B6BC8"/>
                </a:solidFill>
                <a:effectLst/>
                <a:uLnTx/>
                <a:uFillTx/>
                <a:latin typeface="Arial"/>
              </a:rPr>
              <a:t>h</a:t>
            </a:r>
            <a:r>
              <a:rPr kumimoji="0" lang="en-US" sz="1577" b="0" i="0" u="none" strike="noStrike" kern="0" cap="none" spc="0" normalizeH="0" baseline="0" noProof="0" dirty="0">
                <a:ln>
                  <a:noFill/>
                </a:ln>
                <a:solidFill>
                  <a:srgbClr val="4B6BC8"/>
                </a:solidFill>
                <a:effectLst/>
                <a:uLnTx/>
                <a:uFillTx/>
                <a:latin typeface="Arial"/>
              </a:rPr>
              <a:t>oi</a:t>
            </a:r>
            <a:r>
              <a:rPr kumimoji="0" lang="en-US" sz="1577" b="0" i="0" u="none" strike="noStrike" kern="0" cap="none" spc="-52" normalizeH="0" baseline="0" noProof="0" dirty="0">
                <a:ln>
                  <a:noFill/>
                </a:ln>
                <a:solidFill>
                  <a:srgbClr val="4B6BC8"/>
                </a:solidFill>
                <a:effectLst/>
                <a:uLnTx/>
                <a:uFillTx/>
                <a:latin typeface="Arial"/>
              </a:rPr>
              <a:t>d</a:t>
            </a:r>
            <a:r>
              <a:rPr kumimoji="0" lang="en-US" sz="1577" b="0" i="0" u="none" strike="noStrike" kern="0" cap="none" spc="0" normalizeH="0" baseline="0" noProof="0" dirty="0">
                <a:ln>
                  <a:noFill/>
                </a:ln>
                <a:solidFill>
                  <a:srgbClr val="4B6BC8"/>
                </a:solidFill>
                <a:effectLst/>
                <a:uLnTx/>
                <a:uFillTx/>
                <a:latin typeface="Arial"/>
              </a:rPr>
              <a:t>ossa.</a:t>
            </a:r>
            <a:r>
              <a:rPr kumimoji="0" lang="en-US" sz="1577" b="0" i="0" u="none" strike="noStrike" kern="0" cap="none" spc="-52" normalizeH="0" baseline="0" noProof="0" dirty="0">
                <a:ln>
                  <a:noFill/>
                </a:ln>
                <a:solidFill>
                  <a:srgbClr val="4B6BC8"/>
                </a:solidFill>
                <a:effectLst/>
                <a:uLnTx/>
                <a:uFillTx/>
                <a:latin typeface="Arial"/>
              </a:rPr>
              <a:t>d</a:t>
            </a:r>
            <a:r>
              <a:rPr kumimoji="0" lang="en-US" sz="1577" b="0" i="0" u="none" strike="noStrike" kern="0" cap="none" spc="0" normalizeH="0" baseline="0" noProof="0" dirty="0">
                <a:ln>
                  <a:noFill/>
                </a:ln>
                <a:solidFill>
                  <a:srgbClr val="4B6BC8"/>
                </a:solidFill>
                <a:effectLst/>
                <a:uLnTx/>
                <a:uFillTx/>
                <a:latin typeface="Arial"/>
              </a:rPr>
              <a:t>oc</a:t>
            </a:r>
            <a:r>
              <a:rPr kumimoji="0" lang="en-US" sz="1577" b="0" i="0" u="none" strike="noStrike" kern="0" cap="none" spc="-39" normalizeH="0" baseline="0" noProof="0" dirty="0">
                <a:ln>
                  <a:noFill/>
                </a:ln>
                <a:solidFill>
                  <a:srgbClr val="4B6BC8"/>
                </a:solidFill>
                <a:effectLst/>
                <a:uLnTx/>
                <a:uFillTx/>
                <a:latin typeface="Arial"/>
              </a:rPr>
              <a:t>x</a:t>
            </a:r>
            <a:r>
              <a:rPr kumimoji="0" lang="en-US" sz="1577" b="0" i="0" u="none" strike="noStrike" kern="0" cap="none" spc="0" normalizeH="0" baseline="0" noProof="0" dirty="0">
                <a:ln>
                  <a:noFill/>
                </a:ln>
                <a:solidFill>
                  <a:srgbClr val="4B6BC8"/>
                </a:solidFill>
                <a:effectLst/>
                <a:uLnTx/>
                <a:uFillTx/>
                <a:latin typeface="Arial"/>
              </a:rPr>
              <a:t> (</a:t>
            </a:r>
            <a:r>
              <a:rPr kumimoji="0" lang="en-US" sz="1577" b="0" i="0" u="none" strike="noStrike" kern="0" cap="none" spc="-52" normalizeH="0" baseline="0" noProof="0" dirty="0">
                <a:ln>
                  <a:noFill/>
                </a:ln>
                <a:solidFill>
                  <a:srgbClr val="4B6BC8"/>
                </a:solidFill>
                <a:effectLst/>
                <a:uLnTx/>
                <a:uFillTx/>
                <a:latin typeface="Arial"/>
              </a:rPr>
              <a:t>pp</a:t>
            </a:r>
            <a:r>
              <a:rPr kumimoji="0" lang="en-US" sz="1577" b="0" i="0" u="none" strike="noStrike" kern="0" cap="none" spc="0" normalizeH="0" baseline="0" noProof="0" dirty="0">
                <a:ln>
                  <a:noFill/>
                </a:ln>
                <a:solidFill>
                  <a:srgbClr val="4B6BC8"/>
                </a:solidFill>
                <a:effectLst/>
                <a:uLnTx/>
                <a:uFillTx/>
                <a:latin typeface="Arial"/>
              </a:rPr>
              <a:t>s</a:t>
            </a:r>
            <a:r>
              <a:rPr kumimoji="0" lang="en-US" sz="1577" b="0" i="0" u="none" strike="noStrike" kern="0" cap="none" spc="-52" normalizeH="0" baseline="0" noProof="0" dirty="0">
                <a:ln>
                  <a:noFill/>
                </a:ln>
                <a:solidFill>
                  <a:srgbClr val="4B6BC8"/>
                </a:solidFill>
                <a:effectLst/>
                <a:uLnTx/>
                <a:uFillTx/>
                <a:latin typeface="Arial"/>
              </a:rPr>
              <a:t>hp</a:t>
            </a:r>
            <a:r>
              <a:rPr kumimoji="0" lang="en-US" sz="1577" b="0" i="0" u="none" strike="noStrike" kern="0" cap="none" spc="0" normalizeH="0" baseline="0" noProof="0" dirty="0">
                <a:ln>
                  <a:noFill/>
                </a:ln>
                <a:solidFill>
                  <a:srgbClr val="4B6BC8"/>
                </a:solidFill>
                <a:effectLst/>
                <a:uLnTx/>
                <a:uFillTx/>
                <a:latin typeface="Arial"/>
              </a:rPr>
              <a:t>.fi)</a:t>
            </a:r>
          </a:p>
          <a:p>
            <a:pPr marL="0" marR="0" lvl="0" indent="0" defTabSz="914400" eaLnBrk="1" fontAlgn="auto" latinLnBrk="0" hangingPunct="1">
              <a:lnSpc>
                <a:spcPts val="330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77" b="0" i="0" u="none" strike="noStrike" kern="0" cap="none" spc="170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MT"/>
              </a:rPr>
              <a:t>•</a:t>
            </a:r>
            <a:r>
              <a:rPr kumimoji="0" lang="en-US" sz="1577" b="0" i="0" u="none" strike="noStrike" kern="0" cap="none" spc="-39" normalizeH="0" baseline="0" noProof="0" dirty="0">
                <a:ln>
                  <a:noFill/>
                </a:ln>
                <a:solidFill>
                  <a:srgbClr val="4B6BC8"/>
                </a:solidFill>
                <a:effectLst/>
                <a:uLnTx/>
                <a:uFillTx/>
                <a:latin typeface="Arial"/>
              </a:rPr>
              <a:t>M</a:t>
            </a:r>
            <a:r>
              <a:rPr kumimoji="0" lang="en-US" sz="1577" b="0" i="0" u="none" strike="noStrike" kern="0" cap="none" spc="0" normalizeH="0" baseline="0" noProof="0" dirty="0">
                <a:ln>
                  <a:noFill/>
                </a:ln>
                <a:solidFill>
                  <a:srgbClr val="4B6BC8"/>
                </a:solidFill>
                <a:effectLst/>
                <a:uLnTx/>
                <a:uFillTx/>
                <a:latin typeface="Arial"/>
              </a:rPr>
              <a:t>o</a:t>
            </a:r>
            <a:r>
              <a:rPr kumimoji="0" lang="en-US" sz="1577" b="0" i="0" u="none" strike="noStrike" kern="0" cap="none" spc="-52" normalizeH="0" baseline="0" noProof="0" dirty="0">
                <a:ln>
                  <a:noFill/>
                </a:ln>
                <a:solidFill>
                  <a:srgbClr val="4B6BC8"/>
                </a:solidFill>
                <a:effectLst/>
                <a:uLnTx/>
                <a:uFillTx/>
                <a:latin typeface="Arial"/>
              </a:rPr>
              <a:t>n</a:t>
            </a:r>
            <a:r>
              <a:rPr kumimoji="0" lang="en-US" sz="1577" b="0" i="0" u="none" strike="noStrike" kern="0" cap="none" spc="0" normalizeH="0" baseline="0" noProof="0" dirty="0">
                <a:ln>
                  <a:noFill/>
                </a:ln>
                <a:solidFill>
                  <a:srgbClr val="4B6BC8"/>
                </a:solidFill>
                <a:effectLst/>
                <a:uLnTx/>
                <a:uFillTx/>
                <a:latin typeface="Arial"/>
              </a:rPr>
              <a:t>iresiste</a:t>
            </a:r>
            <a:r>
              <a:rPr kumimoji="0" lang="en-US" sz="1577" b="0" i="0" u="none" strike="noStrike" kern="0" cap="none" spc="-52" normalizeH="0" baseline="0" noProof="0" dirty="0">
                <a:ln>
                  <a:noFill/>
                </a:ln>
                <a:solidFill>
                  <a:srgbClr val="4B6BC8"/>
                </a:solidFill>
                <a:effectLst/>
                <a:uLnTx/>
                <a:uFillTx/>
                <a:latin typeface="Arial"/>
              </a:rPr>
              <a:t>n</a:t>
            </a:r>
            <a:r>
              <a:rPr kumimoji="0" lang="en-US" sz="1577" b="0" i="0" u="none" strike="noStrike" kern="0" cap="none" spc="0" normalizeH="0" baseline="0" noProof="0" dirty="0">
                <a:ln>
                  <a:noFill/>
                </a:ln>
                <a:solidFill>
                  <a:srgbClr val="4B6BC8"/>
                </a:solidFill>
                <a:effectLst/>
                <a:uLnTx/>
                <a:uFillTx/>
                <a:latin typeface="Arial"/>
              </a:rPr>
              <a:t>ti</a:t>
            </a:r>
            <a:r>
              <a:rPr kumimoji="0" lang="en-US" sz="1577" b="0" i="0" u="none" strike="noStrike" kern="0" cap="none" spc="-52" normalizeH="0" baseline="0" noProof="0" dirty="0">
                <a:ln>
                  <a:noFill/>
                </a:ln>
                <a:solidFill>
                  <a:srgbClr val="4B6BC8"/>
                </a:solidFill>
                <a:effectLst/>
                <a:uLnTx/>
                <a:uFillTx/>
                <a:latin typeface="Arial"/>
              </a:rPr>
              <a:t>n</a:t>
            </a:r>
            <a:r>
              <a:rPr kumimoji="0" lang="en-US" sz="1577" b="0" i="0" u="none" strike="noStrike" kern="0" cap="none" spc="0" normalizeH="0" baseline="0" noProof="0" dirty="0">
                <a:ln>
                  <a:noFill/>
                </a:ln>
                <a:solidFill>
                  <a:srgbClr val="4B6BC8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sz="1577" b="0" i="0" u="none" strike="noStrike" kern="0" cap="none" spc="-113" normalizeH="0" baseline="0" noProof="0" dirty="0">
                <a:ln>
                  <a:noFill/>
                </a:ln>
                <a:solidFill>
                  <a:srgbClr val="4B6BC8"/>
                </a:solidFill>
                <a:effectLst/>
                <a:uLnTx/>
                <a:uFillTx/>
                <a:latin typeface="Arial"/>
              </a:rPr>
              <a:t>m</a:t>
            </a:r>
            <a:r>
              <a:rPr kumimoji="0" lang="en-US" sz="1577" b="0" i="0" u="none" strike="noStrike" kern="0" cap="none" spc="0" normalizeH="0" baseline="0" noProof="0" dirty="0">
                <a:ln>
                  <a:noFill/>
                </a:ln>
                <a:solidFill>
                  <a:srgbClr val="4B6BC8"/>
                </a:solidFill>
                <a:effectLst/>
                <a:uLnTx/>
                <a:uFillTx/>
                <a:latin typeface="Arial"/>
              </a:rPr>
              <a:t>i</a:t>
            </a:r>
            <a:r>
              <a:rPr kumimoji="0" lang="en-US" sz="1577" b="0" i="0" u="none" strike="noStrike" kern="0" cap="none" spc="-39" normalizeH="0" baseline="0" noProof="0" dirty="0">
                <a:ln>
                  <a:noFill/>
                </a:ln>
                <a:solidFill>
                  <a:srgbClr val="4B6BC8"/>
                </a:solidFill>
                <a:effectLst/>
                <a:uLnTx/>
                <a:uFillTx/>
                <a:latin typeface="Arial"/>
              </a:rPr>
              <a:t>k</a:t>
            </a:r>
            <a:r>
              <a:rPr kumimoji="0" lang="en-US" sz="1577" b="0" i="0" u="none" strike="noStrike" kern="0" cap="none" spc="0" normalizeH="0" baseline="0" noProof="0" dirty="0">
                <a:ln>
                  <a:noFill/>
                </a:ln>
                <a:solidFill>
                  <a:srgbClr val="4B6BC8"/>
                </a:solidFill>
                <a:effectLst/>
                <a:uLnTx/>
                <a:uFillTx/>
                <a:latin typeface="Arial"/>
              </a:rPr>
              <a:t>ro</a:t>
            </a:r>
            <a:r>
              <a:rPr kumimoji="0" lang="en-US" sz="1577" b="0" i="0" u="none" strike="noStrike" kern="0" cap="none" spc="-52" normalizeH="0" baseline="0" noProof="0" dirty="0">
                <a:ln>
                  <a:noFill/>
                </a:ln>
                <a:solidFill>
                  <a:srgbClr val="4B6BC8"/>
                </a:solidFill>
                <a:effectLst/>
                <a:uLnTx/>
                <a:uFillTx/>
                <a:latin typeface="Arial"/>
              </a:rPr>
              <a:t>b</a:t>
            </a:r>
            <a:r>
              <a:rPr kumimoji="0" lang="en-US" sz="1577" b="0" i="0" u="none" strike="noStrike" kern="0" cap="none" spc="0" normalizeH="0" baseline="0" noProof="0" dirty="0">
                <a:ln>
                  <a:noFill/>
                </a:ln>
                <a:solidFill>
                  <a:srgbClr val="4B6BC8"/>
                </a:solidFill>
                <a:effectLst/>
                <a:uLnTx/>
                <a:uFillTx/>
                <a:latin typeface="Arial"/>
              </a:rPr>
              <a:t>i</a:t>
            </a:r>
            <a:r>
              <a:rPr kumimoji="0" lang="en-US" sz="1577" b="0" i="0" u="none" strike="noStrike" kern="0" cap="none" spc="-52" normalizeH="0" baseline="0" noProof="0" dirty="0">
                <a:ln>
                  <a:noFill/>
                </a:ln>
                <a:solidFill>
                  <a:srgbClr val="4B6BC8"/>
                </a:solidFill>
                <a:effectLst/>
                <a:uLnTx/>
                <a:uFillTx/>
                <a:latin typeface="Arial"/>
              </a:rPr>
              <a:t>n</a:t>
            </a:r>
            <a:r>
              <a:rPr kumimoji="0" lang="en-US" sz="1577" b="0" i="0" u="none" strike="noStrike" kern="0" cap="none" spc="309" normalizeH="0" baseline="0" noProof="0" dirty="0">
                <a:ln>
                  <a:noFill/>
                </a:ln>
                <a:solidFill>
                  <a:srgbClr val="4B6BC8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sz="1577" b="0" i="0" u="none" strike="noStrike" kern="0" cap="none" spc="-39" normalizeH="0" baseline="0" noProof="0" dirty="0">
                <a:ln>
                  <a:noFill/>
                </a:ln>
                <a:solidFill>
                  <a:srgbClr val="4B6BC8"/>
                </a:solidFill>
                <a:effectLst/>
                <a:uLnTx/>
                <a:uFillTx/>
                <a:latin typeface="Arial"/>
              </a:rPr>
              <a:t>k</a:t>
            </a:r>
            <a:r>
              <a:rPr kumimoji="0" lang="en-US" sz="1577" b="0" i="0" u="none" strike="noStrike" kern="0" cap="none" spc="0" normalizeH="0" baseline="0" noProof="0" dirty="0">
                <a:ln>
                  <a:noFill/>
                </a:ln>
                <a:solidFill>
                  <a:srgbClr val="4B6BC8"/>
                </a:solidFill>
                <a:effectLst/>
                <a:uLnTx/>
                <a:uFillTx/>
                <a:latin typeface="Arial"/>
              </a:rPr>
              <a:t>a</a:t>
            </a:r>
            <a:r>
              <a:rPr kumimoji="0" lang="en-US" sz="1577" b="0" i="0" u="none" strike="noStrike" kern="0" cap="none" spc="-52" normalizeH="0" baseline="0" noProof="0" dirty="0">
                <a:ln>
                  <a:noFill/>
                </a:ln>
                <a:solidFill>
                  <a:srgbClr val="4B6BC8"/>
                </a:solidFill>
                <a:effectLst/>
                <a:uLnTx/>
                <a:uFillTx/>
                <a:latin typeface="Arial"/>
              </a:rPr>
              <a:t>n</a:t>
            </a:r>
            <a:r>
              <a:rPr kumimoji="0" lang="en-US" sz="1577" b="0" i="0" u="none" strike="noStrike" kern="0" cap="none" spc="0" normalizeH="0" baseline="0" noProof="0" dirty="0">
                <a:ln>
                  <a:noFill/>
                </a:ln>
                <a:solidFill>
                  <a:srgbClr val="4B6BC8"/>
                </a:solidFill>
                <a:effectLst/>
                <a:uLnTx/>
                <a:uFillTx/>
                <a:latin typeface="Arial"/>
              </a:rPr>
              <a:t>ta</a:t>
            </a:r>
            <a:r>
              <a:rPr kumimoji="0" lang="en-US" sz="1577" b="0" i="0" u="none" strike="noStrike" kern="0" cap="none" spc="-50" normalizeH="0" baseline="0" noProof="0" dirty="0">
                <a:ln>
                  <a:noFill/>
                </a:ln>
                <a:solidFill>
                  <a:srgbClr val="4B6BC8"/>
                </a:solidFill>
                <a:effectLst/>
                <a:uLnTx/>
                <a:uFillTx/>
                <a:latin typeface="Arial"/>
              </a:rPr>
              <a:t>j</a:t>
            </a:r>
            <a:r>
              <a:rPr kumimoji="0" lang="en-US" sz="1577" b="0" i="0" u="none" strike="noStrike" kern="0" cap="none" spc="0" normalizeH="0" baseline="0" noProof="0" dirty="0">
                <a:ln>
                  <a:noFill/>
                </a:ln>
                <a:solidFill>
                  <a:srgbClr val="4B6BC8"/>
                </a:solidFill>
                <a:effectLst/>
                <a:uLnTx/>
                <a:uFillTx/>
                <a:latin typeface="Arial"/>
              </a:rPr>
              <a:t>a </a:t>
            </a:r>
            <a:r>
              <a:rPr kumimoji="0" lang="en-US" sz="1577" b="0" i="0" u="none" strike="noStrike" kern="0" cap="none" spc="-39" normalizeH="0" baseline="0" noProof="0" dirty="0">
                <a:ln>
                  <a:noFill/>
                </a:ln>
                <a:solidFill>
                  <a:srgbClr val="4B6BC8"/>
                </a:solidFill>
                <a:effectLst/>
                <a:uLnTx/>
                <a:uFillTx/>
                <a:latin typeface="Arial"/>
              </a:rPr>
              <a:t>k</a:t>
            </a:r>
            <a:r>
              <a:rPr kumimoji="0" lang="en-US" sz="1577" b="0" i="0" u="none" strike="noStrike" kern="0" cap="none" spc="0" normalizeH="0" baseline="0" noProof="0" dirty="0">
                <a:ln>
                  <a:noFill/>
                </a:ln>
                <a:solidFill>
                  <a:srgbClr val="4B6BC8"/>
                </a:solidFill>
                <a:effectLst/>
                <a:uLnTx/>
                <a:uFillTx/>
                <a:latin typeface="Arial"/>
              </a:rPr>
              <a:t>oto</a:t>
            </a:r>
            <a:r>
              <a:rPr kumimoji="0" lang="en-US" sz="1577" b="0" i="0" u="none" strike="noStrike" kern="0" cap="none" spc="-52" normalizeH="0" baseline="0" noProof="0" dirty="0">
                <a:ln>
                  <a:noFill/>
                </a:ln>
                <a:solidFill>
                  <a:srgbClr val="4B6BC8"/>
                </a:solidFill>
                <a:effectLst/>
                <a:uLnTx/>
                <a:uFillTx/>
                <a:latin typeface="Arial"/>
              </a:rPr>
              <a:t>n</a:t>
            </a:r>
            <a:r>
              <a:rPr kumimoji="0" lang="en-US" sz="1577" b="0" i="0" u="none" strike="noStrike" kern="0" cap="none" spc="0" normalizeH="0" baseline="0" noProof="0" dirty="0">
                <a:ln>
                  <a:noFill/>
                </a:ln>
                <a:solidFill>
                  <a:srgbClr val="4B6BC8"/>
                </a:solidFill>
                <a:effectLst/>
                <a:uLnTx/>
                <a:uFillTx/>
                <a:latin typeface="Arial"/>
              </a:rPr>
              <a:t>a.</a:t>
            </a:r>
            <a:r>
              <a:rPr kumimoji="0" lang="en-US" sz="1577" b="0" i="0" u="none" strike="noStrike" kern="0" cap="none" spc="-52" normalizeH="0" baseline="0" noProof="0" dirty="0">
                <a:ln>
                  <a:noFill/>
                </a:ln>
                <a:solidFill>
                  <a:srgbClr val="4B6BC8"/>
                </a:solidFill>
                <a:effectLst/>
                <a:uLnTx/>
                <a:uFillTx/>
                <a:latin typeface="Arial"/>
              </a:rPr>
              <a:t>d</a:t>
            </a:r>
            <a:r>
              <a:rPr kumimoji="0" lang="en-US" sz="1577" b="0" i="0" u="none" strike="noStrike" kern="0" cap="none" spc="0" normalizeH="0" baseline="0" noProof="0" dirty="0">
                <a:ln>
                  <a:noFill/>
                </a:ln>
                <a:solidFill>
                  <a:srgbClr val="4B6BC8"/>
                </a:solidFill>
                <a:effectLst/>
                <a:uLnTx/>
                <a:uFillTx/>
                <a:latin typeface="Arial"/>
              </a:rPr>
              <a:t>oc</a:t>
            </a:r>
            <a:r>
              <a:rPr kumimoji="0" lang="en-US" sz="1577" b="0" i="0" u="none" strike="noStrike" kern="0" cap="none" spc="-39" normalizeH="0" baseline="0" noProof="0" dirty="0">
                <a:ln>
                  <a:noFill/>
                </a:ln>
                <a:solidFill>
                  <a:srgbClr val="4B6BC8"/>
                </a:solidFill>
                <a:effectLst/>
                <a:uLnTx/>
                <a:uFillTx/>
                <a:latin typeface="Arial"/>
              </a:rPr>
              <a:t>x</a:t>
            </a:r>
            <a:r>
              <a:rPr kumimoji="0" lang="en-US" sz="1577" b="0" i="0" u="none" strike="noStrike" kern="0" cap="none" spc="0" normalizeH="0" baseline="0" noProof="0" dirty="0">
                <a:ln>
                  <a:noFill/>
                </a:ln>
                <a:solidFill>
                  <a:srgbClr val="4B6BC8"/>
                </a:solidFill>
                <a:effectLst/>
                <a:uLnTx/>
                <a:uFillTx/>
                <a:latin typeface="Arial"/>
              </a:rPr>
              <a:t> </a:t>
            </a:r>
          </a:p>
        </p:txBody>
      </p:sp>
      <p:sp>
        <p:nvSpPr>
          <p:cNvPr id="184" name="Rectangle 184"/>
          <p:cNvSpPr/>
          <p:nvPr/>
        </p:nvSpPr>
        <p:spPr>
          <a:xfrm>
            <a:off x="1217930" y="5399162"/>
            <a:ext cx="818399" cy="26805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77" b="0" i="0" u="sng" strike="noStrike" kern="0" cap="none" spc="0" normalizeH="0" baseline="0" noProof="0" dirty="0">
                <a:ln>
                  <a:noFill/>
                </a:ln>
                <a:solidFill>
                  <a:srgbClr val="4B6BC8"/>
                </a:solidFill>
                <a:effectLst/>
                <a:uLnTx/>
                <a:uFillTx/>
                <a:latin typeface="Arial"/>
              </a:rPr>
              <a:t>(</a:t>
            </a:r>
            <a:r>
              <a:rPr kumimoji="0" lang="en-US" sz="1577" b="0" i="0" u="sng" strike="noStrike" kern="0" cap="none" spc="-52" normalizeH="0" baseline="0" noProof="0" dirty="0">
                <a:ln>
                  <a:noFill/>
                </a:ln>
                <a:solidFill>
                  <a:srgbClr val="4B6BC8"/>
                </a:solidFill>
                <a:effectLst/>
                <a:uLnTx/>
                <a:uFillTx/>
                <a:latin typeface="Arial"/>
              </a:rPr>
              <a:t>pp</a:t>
            </a:r>
            <a:r>
              <a:rPr kumimoji="0" lang="en-US" sz="1577" b="0" i="0" u="sng" strike="noStrike" kern="0" cap="none" spc="0" normalizeH="0" baseline="0" noProof="0" dirty="0">
                <a:ln>
                  <a:noFill/>
                </a:ln>
                <a:solidFill>
                  <a:srgbClr val="4B6BC8"/>
                </a:solidFill>
                <a:effectLst/>
                <a:uLnTx/>
                <a:uFillTx/>
                <a:latin typeface="Arial"/>
              </a:rPr>
              <a:t>s</a:t>
            </a:r>
            <a:r>
              <a:rPr kumimoji="0" lang="en-US" sz="1577" b="0" i="0" u="sng" strike="noStrike" kern="0" cap="none" spc="-52" normalizeH="0" baseline="0" noProof="0" dirty="0">
                <a:ln>
                  <a:noFill/>
                </a:ln>
                <a:solidFill>
                  <a:srgbClr val="4B6BC8"/>
                </a:solidFill>
                <a:effectLst/>
                <a:uLnTx/>
                <a:uFillTx/>
                <a:latin typeface="Arial"/>
              </a:rPr>
              <a:t>hp</a:t>
            </a:r>
            <a:r>
              <a:rPr kumimoji="0" lang="en-US" sz="1577" b="0" i="0" u="sng" strike="noStrike" kern="0" cap="none" spc="0" normalizeH="0" baseline="0" noProof="0" dirty="0">
                <a:ln>
                  <a:noFill/>
                </a:ln>
                <a:solidFill>
                  <a:srgbClr val="4B6BC8"/>
                </a:solidFill>
                <a:effectLst/>
                <a:uLnTx/>
                <a:uFillTx/>
                <a:latin typeface="Arial"/>
              </a:rPr>
              <a:t>.fi)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Freeform 185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EFE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86" name="Picture 10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287000" y="457200"/>
            <a:ext cx="1438275" cy="533400"/>
          </a:xfrm>
          <a:prstGeom prst="rect">
            <a:avLst/>
          </a:prstGeom>
          <a:noFill/>
        </p:spPr>
      </p:pic>
      <p:pic>
        <p:nvPicPr>
          <p:cNvPr id="187" name="Picture 17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86600" y="1714500"/>
            <a:ext cx="4676775" cy="3209798"/>
          </a:xfrm>
          <a:prstGeom prst="rect">
            <a:avLst/>
          </a:prstGeom>
          <a:noFill/>
        </p:spPr>
      </p:pic>
      <p:sp>
        <p:nvSpPr>
          <p:cNvPr id="188" name="Freeform 188"/>
          <p:cNvSpPr/>
          <p:nvPr/>
        </p:nvSpPr>
        <p:spPr>
          <a:xfrm>
            <a:off x="838200" y="1562100"/>
            <a:ext cx="5600700" cy="4610100"/>
          </a:xfrm>
          <a:custGeom>
            <a:avLst/>
            <a:gdLst/>
            <a:ahLst/>
            <a:cxnLst/>
            <a:rect l="0" t="0" r="0" b="0"/>
            <a:pathLst>
              <a:path w="5600700" h="4610100">
                <a:moveTo>
                  <a:pt x="0" y="4610100"/>
                </a:moveTo>
                <a:lnTo>
                  <a:pt x="5600700" y="4610100"/>
                </a:lnTo>
                <a:lnTo>
                  <a:pt x="5600700" y="0"/>
                </a:lnTo>
                <a:lnTo>
                  <a:pt x="0" y="0"/>
                </a:lnTo>
                <a:lnTo>
                  <a:pt x="0" y="4610100"/>
                </a:lnTo>
                <a:close/>
              </a:path>
            </a:pathLst>
          </a:custGeom>
          <a:solidFill>
            <a:srgbClr val="FDEEE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" name="Freeform 189">
            <a:hlinkClick r:id="rId4"/>
          </p:cNvPr>
          <p:cNvSpPr/>
          <p:nvPr/>
        </p:nvSpPr>
        <p:spPr>
          <a:xfrm>
            <a:off x="7536433" y="5129911"/>
            <a:ext cx="2543175" cy="9525"/>
          </a:xfrm>
          <a:custGeom>
            <a:avLst/>
            <a:gdLst/>
            <a:ahLst/>
            <a:cxnLst/>
            <a:rect l="0" t="0" r="0" b="0"/>
            <a:pathLst>
              <a:path w="2543175" h="9525">
                <a:moveTo>
                  <a:pt x="0" y="0"/>
                </a:moveTo>
                <a:lnTo>
                  <a:pt x="847725" y="0"/>
                </a:lnTo>
                <a:lnTo>
                  <a:pt x="1695450" y="0"/>
                </a:lnTo>
                <a:lnTo>
                  <a:pt x="2543175" y="0"/>
                </a:lnTo>
                <a:lnTo>
                  <a:pt x="2543175" y="9525"/>
                </a:lnTo>
                <a:lnTo>
                  <a:pt x="1695450" y="9525"/>
                </a:lnTo>
                <a:lnTo>
                  <a:pt x="847725" y="9525"/>
                </a:lnTo>
                <a:lnTo>
                  <a:pt x="0" y="9525"/>
                </a:lnTo>
                <a:close/>
              </a:path>
            </a:pathLst>
          </a:custGeom>
          <a:solidFill>
            <a:srgbClr val="4B6BC8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" name="Freeform 190"/>
          <p:cNvSpPr/>
          <p:nvPr/>
        </p:nvSpPr>
        <p:spPr>
          <a:xfrm>
            <a:off x="7536433" y="5396612"/>
            <a:ext cx="2686050" cy="9525"/>
          </a:xfrm>
          <a:custGeom>
            <a:avLst/>
            <a:gdLst/>
            <a:ahLst/>
            <a:cxnLst/>
            <a:rect l="0" t="0" r="0" b="0"/>
            <a:pathLst>
              <a:path w="2686050" h="9525">
                <a:moveTo>
                  <a:pt x="0" y="0"/>
                </a:moveTo>
                <a:lnTo>
                  <a:pt x="895350" y="0"/>
                </a:lnTo>
                <a:lnTo>
                  <a:pt x="1790700" y="0"/>
                </a:lnTo>
                <a:lnTo>
                  <a:pt x="2686050" y="0"/>
                </a:lnTo>
                <a:lnTo>
                  <a:pt x="2686050" y="9525"/>
                </a:lnTo>
                <a:lnTo>
                  <a:pt x="1790700" y="9525"/>
                </a:lnTo>
                <a:lnTo>
                  <a:pt x="895350" y="9525"/>
                </a:lnTo>
                <a:lnTo>
                  <a:pt x="0" y="9525"/>
                </a:lnTo>
                <a:close/>
              </a:path>
            </a:pathLst>
          </a:custGeom>
          <a:solidFill>
            <a:srgbClr val="4B6BC8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" name="Freeform 191"/>
          <p:cNvSpPr/>
          <p:nvPr/>
        </p:nvSpPr>
        <p:spPr>
          <a:xfrm>
            <a:off x="7536433" y="5672786"/>
            <a:ext cx="3133725" cy="9525"/>
          </a:xfrm>
          <a:custGeom>
            <a:avLst/>
            <a:gdLst/>
            <a:ahLst/>
            <a:cxnLst/>
            <a:rect l="0" t="0" r="0" b="0"/>
            <a:pathLst>
              <a:path w="3133725" h="9525">
                <a:moveTo>
                  <a:pt x="0" y="0"/>
                </a:moveTo>
                <a:lnTo>
                  <a:pt x="1044575" y="0"/>
                </a:lnTo>
                <a:lnTo>
                  <a:pt x="2089150" y="0"/>
                </a:lnTo>
                <a:lnTo>
                  <a:pt x="3133725" y="0"/>
                </a:lnTo>
                <a:lnTo>
                  <a:pt x="3133725" y="9525"/>
                </a:lnTo>
                <a:lnTo>
                  <a:pt x="2089150" y="9525"/>
                </a:lnTo>
                <a:lnTo>
                  <a:pt x="1044575" y="9525"/>
                </a:lnTo>
                <a:lnTo>
                  <a:pt x="0" y="9525"/>
                </a:lnTo>
                <a:close/>
              </a:path>
            </a:pathLst>
          </a:custGeom>
          <a:solidFill>
            <a:srgbClr val="4B6BC8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" name="Freeform 192"/>
          <p:cNvSpPr/>
          <p:nvPr/>
        </p:nvSpPr>
        <p:spPr>
          <a:xfrm>
            <a:off x="7984108" y="6072836"/>
            <a:ext cx="2552700" cy="9525"/>
          </a:xfrm>
          <a:custGeom>
            <a:avLst/>
            <a:gdLst/>
            <a:ahLst/>
            <a:cxnLst/>
            <a:rect l="0" t="0" r="0" b="0"/>
            <a:pathLst>
              <a:path w="2552700" h="9525">
                <a:moveTo>
                  <a:pt x="0" y="0"/>
                </a:moveTo>
                <a:lnTo>
                  <a:pt x="850900" y="0"/>
                </a:lnTo>
                <a:lnTo>
                  <a:pt x="1701800" y="0"/>
                </a:lnTo>
                <a:lnTo>
                  <a:pt x="2552700" y="0"/>
                </a:lnTo>
                <a:lnTo>
                  <a:pt x="2552700" y="9525"/>
                </a:lnTo>
                <a:lnTo>
                  <a:pt x="1701800" y="9525"/>
                </a:lnTo>
                <a:lnTo>
                  <a:pt x="850900" y="9525"/>
                </a:lnTo>
                <a:lnTo>
                  <a:pt x="0" y="9525"/>
                </a:lnTo>
                <a:close/>
              </a:path>
            </a:pathLst>
          </a:custGeom>
          <a:solidFill>
            <a:srgbClr val="4B6BC8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" name="Freeform 193"/>
          <p:cNvSpPr/>
          <p:nvPr/>
        </p:nvSpPr>
        <p:spPr>
          <a:xfrm>
            <a:off x="7536433" y="6349061"/>
            <a:ext cx="2771775" cy="9525"/>
          </a:xfrm>
          <a:custGeom>
            <a:avLst/>
            <a:gdLst/>
            <a:ahLst/>
            <a:cxnLst/>
            <a:rect l="0" t="0" r="0" b="0"/>
            <a:pathLst>
              <a:path w="2771775" h="9525">
                <a:moveTo>
                  <a:pt x="0" y="0"/>
                </a:moveTo>
                <a:lnTo>
                  <a:pt x="923925" y="0"/>
                </a:lnTo>
                <a:lnTo>
                  <a:pt x="1847850" y="0"/>
                </a:lnTo>
                <a:lnTo>
                  <a:pt x="2771775" y="0"/>
                </a:lnTo>
                <a:lnTo>
                  <a:pt x="2771775" y="9525"/>
                </a:lnTo>
                <a:lnTo>
                  <a:pt x="1847850" y="9525"/>
                </a:lnTo>
                <a:lnTo>
                  <a:pt x="923925" y="9525"/>
                </a:lnTo>
                <a:lnTo>
                  <a:pt x="0" y="9525"/>
                </a:lnTo>
                <a:close/>
              </a:path>
            </a:pathLst>
          </a:custGeom>
          <a:solidFill>
            <a:srgbClr val="4B6BC8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" name="Rectangle 194"/>
          <p:cNvSpPr/>
          <p:nvPr/>
        </p:nvSpPr>
        <p:spPr>
          <a:xfrm>
            <a:off x="930275" y="6345909"/>
            <a:ext cx="74319" cy="17884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2" b="0" i="0" u="none" strike="noStrike" kern="0" cap="none" spc="0" normalizeH="0" baseline="0" noProof="0" dirty="0">
                <a:ln>
                  <a:noFill/>
                </a:ln>
                <a:solidFill>
                  <a:srgbClr val="888686"/>
                </a:solidFill>
                <a:effectLst/>
                <a:uLnTx/>
                <a:uFillTx/>
                <a:latin typeface="Arial"/>
              </a:rPr>
              <a:t>9</a:t>
            </a:r>
          </a:p>
        </p:txBody>
      </p:sp>
      <p:sp>
        <p:nvSpPr>
          <p:cNvPr id="195" name="Rectangle 195"/>
          <p:cNvSpPr/>
          <p:nvPr/>
        </p:nvSpPr>
        <p:spPr>
          <a:xfrm>
            <a:off x="930275" y="89734"/>
            <a:ext cx="7638160" cy="110839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4" b="1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E</a:t>
            </a:r>
            <a:r>
              <a:rPr kumimoji="0" lang="en-US" sz="3604" b="1" i="0" u="none" strike="noStrike" kern="0" cap="none" spc="-25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l</a:t>
            </a:r>
            <a:r>
              <a:rPr kumimoji="0" lang="en-US" sz="3604" b="1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sa</a:t>
            </a:r>
            <a:r>
              <a:rPr kumimoji="0" lang="en-US" sz="3604" b="1" i="0" u="none" strike="noStrike" kern="0" cap="none" spc="-25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ll</a:t>
            </a:r>
            <a:r>
              <a:rPr kumimoji="0" lang="en-US" sz="3604" b="1" i="0" u="none" strike="noStrike" kern="0" cap="none" spc="100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a</a:t>
            </a:r>
            <a:r>
              <a:rPr kumimoji="0" lang="en-US" sz="3604" b="1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t</a:t>
            </a:r>
            <a:r>
              <a:rPr kumimoji="0" lang="en-US" sz="3604" b="1" i="0" u="none" strike="noStrike" kern="0" cap="none" spc="-25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od</a:t>
            </a:r>
            <a:r>
              <a:rPr kumimoji="0" lang="en-US" sz="3604" b="1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etaa</a:t>
            </a:r>
            <a:r>
              <a:rPr kumimoji="0" lang="en-US" sz="3604" b="1" i="0" u="none" strike="noStrike" kern="0" cap="none" spc="1037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n</a:t>
            </a:r>
            <a:r>
              <a:rPr kumimoji="0" lang="en-US" sz="3604" b="1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my</a:t>
            </a:r>
            <a:r>
              <a:rPr kumimoji="0" lang="en-US" sz="3604" b="1" i="0" u="none" strike="noStrike" kern="0" cap="none" spc="-25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ö</a:t>
            </a:r>
            <a:r>
              <a:rPr kumimoji="0" lang="en-US" sz="3604" b="1" i="0" u="none" strike="noStrike" kern="0" cap="none" spc="929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s</a:t>
            </a:r>
            <a:r>
              <a:rPr kumimoji="0" lang="en-US" sz="3604" b="1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c</a:t>
            </a:r>
            <a:r>
              <a:rPr kumimoji="0" lang="en-US" sz="3604" b="1" i="0" u="none" strike="noStrike" kern="0" cap="none" spc="-25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lo</a:t>
            </a:r>
            <a:r>
              <a:rPr kumimoji="0" lang="en-US" sz="3604" b="1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str</a:t>
            </a:r>
            <a:r>
              <a:rPr kumimoji="0" lang="en-US" sz="3604" b="1" i="0" u="none" strike="noStrike" kern="0" cap="none" spc="-25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idiu</a:t>
            </a:r>
            <a:r>
              <a:rPr kumimoji="0" lang="en-US" sz="3604" b="1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m</a:t>
            </a:r>
            <a:r>
              <a:rPr kumimoji="0" lang="en-US" sz="3604" b="1" i="0" u="none" strike="noStrike" kern="0" cap="none" spc="-25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,</a:t>
            </a:r>
            <a:r>
              <a:rPr kumimoji="0" lang="en-US" sz="3604" b="1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ts val="390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4" b="1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m</a:t>
            </a:r>
            <a:r>
              <a:rPr kumimoji="0" lang="en-US" sz="3604" b="1" i="0" u="none" strike="noStrike" kern="0" cap="none" spc="-25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i</a:t>
            </a:r>
            <a:r>
              <a:rPr kumimoji="0" lang="en-US" sz="3604" b="1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tä</a:t>
            </a:r>
            <a:r>
              <a:rPr kumimoji="0" lang="en-US" sz="3604" b="1" i="0" u="none" strike="noStrike" kern="0" cap="none" spc="1002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s</a:t>
            </a:r>
            <a:r>
              <a:rPr kumimoji="0" lang="en-US" sz="3604" b="1" i="0" u="none" strike="noStrike" kern="0" cap="none" spc="-25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n</a:t>
            </a:r>
            <a:r>
              <a:rPr kumimoji="0" lang="en-US" sz="3604" b="1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yt?</a:t>
            </a:r>
          </a:p>
        </p:txBody>
      </p:sp>
      <p:sp>
        <p:nvSpPr>
          <p:cNvPr id="196" name="Rectangle 196"/>
          <p:cNvSpPr/>
          <p:nvPr/>
        </p:nvSpPr>
        <p:spPr>
          <a:xfrm>
            <a:off x="1092517" y="1720493"/>
            <a:ext cx="5054078" cy="50334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6067" algn="l"/>
              </a:tabLst>
              <a:defRPr/>
            </a:pPr>
            <a:r>
              <a:rPr kumimoji="0" lang="en-US" sz="1502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MT"/>
              </a:rPr>
              <a:t>•	</a:t>
            </a:r>
            <a:r>
              <a:rPr kumimoji="0" lang="en-US" sz="1502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It</a:t>
            </a:r>
            <a:r>
              <a:rPr kumimoji="0" lang="en-US" sz="1502" b="0" i="0" u="none" strike="noStrike" kern="0" cap="none" spc="-33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i</a:t>
            </a:r>
            <a:r>
              <a:rPr kumimoji="0" lang="en-US" sz="1502" b="0" i="0" u="none" strike="noStrike" kern="0" cap="none" spc="-1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ö</a:t>
            </a:r>
            <a:r>
              <a:rPr kumimoji="0" lang="en-US" sz="1502" b="0" i="0" u="none" strike="noStrike" kern="0" cap="none" spc="-33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i</a:t>
            </a:r>
            <a:r>
              <a:rPr kumimoji="0" lang="en-US" sz="1502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t</a:t>
            </a:r>
            <a:r>
              <a:rPr kumimoji="0" lang="en-US" sz="1502" b="0" i="0" u="none" strike="noStrike" kern="0" cap="none" spc="368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ä</a:t>
            </a:r>
            <a:r>
              <a:rPr kumimoji="0" lang="en-US" sz="1502" b="0" i="0" u="none" strike="noStrike" kern="0" cap="none" spc="-49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m</a:t>
            </a:r>
            <a:r>
              <a:rPr kumimoji="0" lang="en-US" sz="1502" b="0" i="0" u="none" strike="noStrike" kern="0" cap="none" spc="-82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u</a:t>
            </a:r>
            <a:r>
              <a:rPr kumimoji="0" lang="en-US" sz="1502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odosta</a:t>
            </a:r>
            <a:r>
              <a:rPr kumimoji="0" lang="en-US" sz="1502" b="0" i="0" u="none" strike="noStrike" kern="0" cap="none" spc="-76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v</a:t>
            </a:r>
            <a:r>
              <a:rPr kumimoji="0" lang="en-US" sz="1502" b="0" i="0" u="none" strike="noStrike" kern="0" cap="none" spc="655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a</a:t>
            </a:r>
            <a:r>
              <a:rPr kumimoji="0" lang="en-US" sz="1502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s</a:t>
            </a:r>
            <a:r>
              <a:rPr kumimoji="0" lang="en-US" sz="1502" b="0" i="0" u="none" strike="noStrike" kern="0" cap="none" spc="-87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u</a:t>
            </a:r>
            <a:r>
              <a:rPr kumimoji="0" lang="en-US" sz="1502" b="0" i="0" u="none" strike="noStrike" kern="0" cap="none" spc="-1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o</a:t>
            </a:r>
            <a:r>
              <a:rPr kumimoji="0" lang="en-US" sz="1502" b="0" i="0" u="none" strike="noStrike" kern="0" cap="none" spc="-33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li</a:t>
            </a:r>
            <a:r>
              <a:rPr kumimoji="0" lang="en-US" sz="1502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st</a:t>
            </a:r>
            <a:r>
              <a:rPr kumimoji="0" lang="en-US" sz="1502" b="0" i="0" u="none" strike="noStrike" kern="0" cap="none" spc="-1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oba</a:t>
            </a:r>
            <a:r>
              <a:rPr kumimoji="0" lang="en-US" sz="1502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kt</a:t>
            </a:r>
            <a:r>
              <a:rPr kumimoji="0" lang="en-US" sz="1502" b="0" i="0" u="none" strike="noStrike" kern="0" cap="none" spc="-1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ee</a:t>
            </a:r>
            <a:r>
              <a:rPr kumimoji="0" lang="en-US" sz="1502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r</a:t>
            </a:r>
            <a:r>
              <a:rPr kumimoji="0" lang="en-US" sz="1502" b="0" i="0" u="none" strike="noStrike" kern="0" cap="none" spc="-21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i</a:t>
            </a:r>
            <a:r>
              <a:rPr kumimoji="0" lang="en-US" sz="1502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,</a:t>
            </a:r>
            <a:r>
              <a:rPr kumimoji="0" lang="en-US" sz="1502" b="0" i="0" u="none" strike="noStrike" kern="0" cap="none" spc="107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sz="1502" b="0" i="0" u="none" strike="noStrike" kern="0" cap="none" spc="-33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j</a:t>
            </a:r>
            <a:r>
              <a:rPr kumimoji="0" lang="en-US" sz="1502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ok</a:t>
            </a:r>
            <a:r>
              <a:rPr kumimoji="0" lang="en-US" sz="1502" b="0" i="0" u="none" strike="noStrike" kern="0" cap="none" spc="511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a</a:t>
            </a:r>
            <a:r>
              <a:rPr kumimoji="0" lang="en-US" sz="1502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a</a:t>
            </a:r>
            <a:r>
              <a:rPr kumimoji="0" lang="en-US" sz="1502" b="0" i="0" u="none" strike="noStrike" kern="0" cap="none" spc="-33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i</a:t>
            </a:r>
            <a:r>
              <a:rPr kumimoji="0" lang="en-US" sz="1502" b="0" i="0" u="none" strike="noStrike" kern="0" cap="none" spc="-82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h</a:t>
            </a:r>
            <a:r>
              <a:rPr kumimoji="0" lang="en-US" sz="1502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e</a:t>
            </a:r>
            <a:r>
              <a:rPr kumimoji="0" lang="en-US" sz="1502" b="0" i="0" u="none" strike="noStrike" kern="0" cap="none" spc="-82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u</a:t>
            </a:r>
            <a:r>
              <a:rPr kumimoji="0" lang="en-US" sz="1502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tta</a:t>
            </a:r>
            <a:r>
              <a:rPr kumimoji="0" lang="en-US" sz="1502" b="0" i="0" u="none" strike="noStrike" kern="0" cap="none" spc="578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a</a:t>
            </a:r>
            <a:r>
              <a:rPr kumimoji="0" lang="en-US" sz="1502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r</a:t>
            </a:r>
            <a:r>
              <a:rPr kumimoji="0" lang="en-US" sz="1502" b="0" i="0" u="none" strike="noStrike" kern="0" cap="none" spc="-33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i</a:t>
            </a:r>
            <a:r>
              <a:rPr kumimoji="0" lang="en-US" sz="1502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p</a:t>
            </a:r>
            <a:r>
              <a:rPr kumimoji="0" lang="en-US" sz="1502" b="0" i="0" u="none" strike="noStrike" kern="0" cap="none" spc="-82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u</a:t>
            </a:r>
            <a:r>
              <a:rPr kumimoji="0" lang="en-US" sz="1502" b="0" i="0" u="none" strike="noStrike" kern="0" cap="none" spc="-33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li</a:t>
            </a:r>
            <a:r>
              <a:rPr kumimoji="0" lang="en-US" sz="1502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a</a:t>
            </a:r>
          </a:p>
          <a:p>
            <a:pPr marL="286067" marR="0" lvl="0" indent="0" defTabSz="914400" eaLnBrk="1" fontAlgn="auto" latinLnBrk="0" hangingPunct="1">
              <a:lnSpc>
                <a:spcPts val="195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2" b="0" i="0" u="none" strike="noStrike" kern="0" cap="none" spc="-33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j</a:t>
            </a:r>
            <a:r>
              <a:rPr kumimoji="0" lang="en-US" sz="1502" b="0" i="0" u="none" strike="noStrike" kern="0" cap="none" spc="-1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a</a:t>
            </a:r>
            <a:r>
              <a:rPr kumimoji="0" lang="en-US" sz="1502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sz="1502" b="0" i="0" u="none" strike="noStrike" kern="0" cap="none" spc="-1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pa</a:t>
            </a:r>
            <a:r>
              <a:rPr kumimoji="0" lang="en-US" sz="1502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ks</a:t>
            </a:r>
            <a:r>
              <a:rPr kumimoji="0" lang="en-US" sz="1502" b="0" i="0" u="none" strike="noStrike" kern="0" cap="none" spc="-87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u</a:t>
            </a:r>
            <a:r>
              <a:rPr kumimoji="0" lang="en-US" sz="1502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s</a:t>
            </a:r>
            <a:r>
              <a:rPr kumimoji="0" lang="en-US" sz="1502" b="0" i="0" u="none" strike="noStrike" kern="0" cap="none" spc="-87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u</a:t>
            </a:r>
            <a:r>
              <a:rPr kumimoji="0" lang="en-US" sz="1502" b="0" i="0" u="none" strike="noStrike" kern="0" cap="none" spc="-1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o</a:t>
            </a:r>
            <a:r>
              <a:rPr kumimoji="0" lang="en-US" sz="1502" b="0" i="0" u="none" strike="noStrike" kern="0" cap="none" spc="-33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l</a:t>
            </a:r>
            <a:r>
              <a:rPr kumimoji="0" lang="en-US" sz="1502" b="0" i="0" u="none" strike="noStrike" kern="0" cap="none" spc="-1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e</a:t>
            </a:r>
            <a:r>
              <a:rPr kumimoji="0" lang="en-US" sz="1502" b="0" i="0" u="none" strike="noStrike" kern="0" cap="none" spc="-85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n</a:t>
            </a:r>
            <a:r>
              <a:rPr kumimoji="0" lang="en-US" sz="1502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t</a:t>
            </a:r>
            <a:r>
              <a:rPr kumimoji="0" lang="en-US" sz="1502" b="0" i="0" u="none" strike="noStrike" kern="0" cap="none" spc="-1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u</a:t>
            </a:r>
            <a:r>
              <a:rPr kumimoji="0" lang="en-US" sz="1502" b="0" i="0" u="none" strike="noStrike" kern="0" cap="none" spc="-33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l</a:t>
            </a:r>
            <a:r>
              <a:rPr kumimoji="0" lang="en-US" sz="1502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e</a:t>
            </a:r>
            <a:r>
              <a:rPr kumimoji="0" lang="en-US" sz="1502" b="0" i="0" u="none" strike="noStrike" kern="0" cap="none" spc="-85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h</a:t>
            </a:r>
            <a:r>
              <a:rPr kumimoji="0" lang="en-US" sz="1502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d</a:t>
            </a:r>
            <a:r>
              <a:rPr kumimoji="0" lang="en-US" sz="1502" b="0" i="0" u="none" strike="noStrike" kern="0" cap="none" spc="-1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u</a:t>
            </a:r>
            <a:r>
              <a:rPr kumimoji="0" lang="en-US" sz="1502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sta</a:t>
            </a:r>
          </a:p>
        </p:txBody>
      </p:sp>
      <p:sp>
        <p:nvSpPr>
          <p:cNvPr id="197" name="Rectangle 197"/>
          <p:cNvSpPr/>
          <p:nvPr/>
        </p:nvSpPr>
        <p:spPr>
          <a:xfrm>
            <a:off x="1550035" y="2296412"/>
            <a:ext cx="3438195" cy="21707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77" b="0" i="0" u="none" strike="noStrike" kern="0" cap="none" spc="1486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CourierNewPSMT"/>
              </a:rPr>
              <a:t>o</a:t>
            </a:r>
            <a:r>
              <a:rPr kumimoji="0" lang="en-US" sz="1277" b="0" i="0" u="none" strike="noStrike" kern="0" cap="none" spc="-35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Le</a:t>
            </a:r>
            <a:r>
              <a:rPr kumimoji="0" lang="en-US" sz="1277" b="0" i="0" u="none" strike="noStrike" kern="0" cap="none" spc="-113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v</a:t>
            </a:r>
            <a:r>
              <a:rPr kumimoji="0" lang="en-US" sz="1277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i</a:t>
            </a:r>
            <a:r>
              <a:rPr kumimoji="0" lang="en-US" sz="1277" b="0" i="0" u="none" strike="noStrike" kern="0" cap="none" spc="-35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ä</a:t>
            </a:r>
            <a:r>
              <a:rPr kumimoji="0" lang="en-US" sz="1277" b="0" i="0" u="none" strike="noStrike" kern="0" cap="none" spc="644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ä</a:t>
            </a:r>
            <a:r>
              <a:rPr kumimoji="0" lang="en-US" sz="1277" b="0" i="0" u="none" strike="noStrike" kern="0" cap="none" spc="-35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k</a:t>
            </a:r>
            <a:r>
              <a:rPr kumimoji="0" lang="en-US" sz="1277" b="0" i="0" u="none" strike="noStrike" kern="0" cap="none" spc="-33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o</a:t>
            </a:r>
            <a:r>
              <a:rPr kumimoji="0" lang="en-US" sz="1277" b="0" i="0" u="none" strike="noStrike" kern="0" cap="none" spc="-35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sk</a:t>
            </a:r>
            <a:r>
              <a:rPr kumimoji="0" lang="en-US" sz="1277" b="0" i="0" u="none" strike="noStrike" kern="0" cap="none" spc="-33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e</a:t>
            </a:r>
            <a:r>
              <a:rPr kumimoji="0" lang="en-US" sz="1277" b="0" i="0" u="none" strike="noStrike" kern="0" cap="none" spc="-52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t</a:t>
            </a:r>
            <a:r>
              <a:rPr kumimoji="0" lang="en-US" sz="1277" b="0" i="0" u="none" strike="noStrike" kern="0" cap="none" spc="-33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u</a:t>
            </a:r>
            <a:r>
              <a:rPr kumimoji="0" lang="en-US" sz="1277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st</a:t>
            </a:r>
            <a:r>
              <a:rPr kumimoji="0" lang="en-US" sz="1277" b="0" i="0" u="none" strike="noStrike" kern="0" cap="none" spc="-33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a</a:t>
            </a:r>
            <a:r>
              <a:rPr kumimoji="0" lang="en-US" sz="1277" b="0" i="0" u="none" strike="noStrike" kern="0" cap="none" spc="10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r</a:t>
            </a:r>
            <a:r>
              <a:rPr kumimoji="0" lang="en-US" sz="1277" b="0" i="0" u="none" strike="noStrike" kern="0" cap="none" spc="-52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t</a:t>
            </a:r>
            <a:r>
              <a:rPr kumimoji="0" lang="en-US" sz="1277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un</a:t>
            </a:r>
            <a:r>
              <a:rPr kumimoji="0" lang="en-US" sz="1277" b="0" i="0" u="none" strike="noStrike" kern="0" cap="none" spc="-52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t</a:t>
            </a:r>
            <a:r>
              <a:rPr kumimoji="0" lang="en-US" sz="1277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an</a:t>
            </a:r>
            <a:r>
              <a:rPr kumimoji="0" lang="en-US" sz="1277" b="0" i="0" u="none" strike="noStrike" kern="0" cap="none" spc="691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a</a:t>
            </a:r>
            <a:r>
              <a:rPr kumimoji="0" lang="en-US" sz="1277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(</a:t>
            </a:r>
            <a:r>
              <a:rPr kumimoji="0" lang="en-US" sz="1277" b="0" i="0" u="none" strike="noStrike" kern="0" cap="none" spc="-35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u</a:t>
            </a:r>
            <a:r>
              <a:rPr kumimoji="0" lang="en-US" sz="1277" b="0" i="0" u="none" strike="noStrike" kern="0" cap="none" spc="-58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l</a:t>
            </a:r>
            <a:r>
              <a:rPr kumimoji="0" lang="en-US" sz="1277" b="0" i="0" u="none" strike="noStrike" kern="0" cap="none" spc="-35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o</a:t>
            </a:r>
            <a:r>
              <a:rPr kumimoji="0" lang="en-US" sz="1277" b="0" i="0" u="none" strike="noStrike" kern="0" cap="none" spc="-38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s</a:t>
            </a:r>
            <a:r>
              <a:rPr kumimoji="0" lang="en-US" sz="1277" b="0" i="0" u="none" strike="noStrike" kern="0" cap="none" spc="-54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t</a:t>
            </a:r>
            <a:r>
              <a:rPr kumimoji="0" lang="en-US" sz="1277" b="0" i="0" u="none" strike="noStrike" kern="0" cap="none" spc="-32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e</a:t>
            </a:r>
            <a:r>
              <a:rPr kumimoji="0" lang="en-US" sz="1277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-</a:t>
            </a:r>
            <a:r>
              <a:rPr kumimoji="0" lang="en-US" sz="1277" b="0" i="0" u="none" strike="noStrike" kern="0" cap="none" spc="-38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k</a:t>
            </a:r>
            <a:r>
              <a:rPr kumimoji="0" lang="en-US" sz="1277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ä</a:t>
            </a:r>
            <a:r>
              <a:rPr kumimoji="0" lang="en-US" sz="1277" b="0" i="0" u="none" strike="noStrike" kern="0" cap="none" spc="-38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s</a:t>
            </a:r>
            <a:r>
              <a:rPr kumimoji="0" lang="en-US" sz="1277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i-s</a:t>
            </a:r>
            <a:r>
              <a:rPr kumimoji="0" lang="en-US" sz="1277" b="0" i="0" u="none" strike="noStrike" kern="0" cap="none" spc="-35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u</a:t>
            </a:r>
            <a:r>
              <a:rPr kumimoji="0" lang="en-US" sz="1277" b="0" i="0" u="none" strike="noStrike" kern="0" cap="none" spc="-31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u</a:t>
            </a:r>
            <a:r>
              <a:rPr kumimoji="0" lang="en-US" sz="1277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)</a:t>
            </a:r>
          </a:p>
        </p:txBody>
      </p:sp>
      <p:sp>
        <p:nvSpPr>
          <p:cNvPr id="198" name="Rectangle 198"/>
          <p:cNvSpPr/>
          <p:nvPr/>
        </p:nvSpPr>
        <p:spPr>
          <a:xfrm>
            <a:off x="1092517" y="2626764"/>
            <a:ext cx="5077262" cy="25531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2" b="0" i="0" u="none" strike="noStrike" kern="0" cap="none" spc="1726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MT"/>
              </a:rPr>
              <a:t>•</a:t>
            </a:r>
            <a:r>
              <a:rPr kumimoji="0" lang="en-US" sz="1502" b="0" i="0" u="none" strike="noStrike" kern="0" cap="none" spc="-109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H</a:t>
            </a:r>
            <a:r>
              <a:rPr kumimoji="0" lang="en-US" sz="1502" b="0" i="0" u="none" strike="noStrike" kern="0" cap="none" spc="-1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e</a:t>
            </a:r>
            <a:r>
              <a:rPr kumimoji="0" lang="en-US" sz="1502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t</a:t>
            </a:r>
            <a:r>
              <a:rPr kumimoji="0" lang="en-US" sz="1502" b="0" i="0" u="none" strike="noStrike" kern="0" cap="none" spc="-33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i</a:t>
            </a:r>
            <a:r>
              <a:rPr kumimoji="0" lang="en-US" sz="1502" b="0" i="0" u="none" strike="noStrike" kern="0" cap="none" spc="11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sz="1502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k</a:t>
            </a:r>
            <a:r>
              <a:rPr kumimoji="0" lang="en-US" sz="1502" b="0" i="0" u="none" strike="noStrike" kern="0" cap="none" spc="-87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u</a:t>
            </a:r>
            <a:r>
              <a:rPr kumimoji="0" lang="en-US" sz="1502" b="0" i="0" u="none" strike="noStrike" kern="0" cap="none" spc="517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n</a:t>
            </a:r>
            <a:r>
              <a:rPr kumimoji="0" lang="en-US" sz="1502" b="0" i="0" u="none" strike="noStrike" kern="0" cap="none" spc="-1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o</a:t>
            </a:r>
            <a:r>
              <a:rPr kumimoji="0" lang="en-US" sz="1502" b="0" i="0" u="none" strike="noStrike" kern="0" cap="none" spc="-33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i</a:t>
            </a:r>
            <a:r>
              <a:rPr kumimoji="0" lang="en-US" sz="1502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r</a:t>
            </a:r>
            <a:r>
              <a:rPr kumimoji="0" lang="en-US" sz="1502" b="0" i="0" u="none" strike="noStrike" kern="0" cap="none" spc="-1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e</a:t>
            </a:r>
            <a:r>
              <a:rPr kumimoji="0" lang="en-US" sz="1502" b="0" i="0" u="none" strike="noStrike" kern="0" cap="none" spc="-33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il</a:t>
            </a:r>
            <a:r>
              <a:rPr kumimoji="0" lang="en-US" sz="1502" b="0" i="0" u="none" strike="noStrike" kern="0" cap="none" spc="-1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e</a:t>
            </a:r>
            <a:r>
              <a:rPr kumimoji="0" lang="en-US" sz="1502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e,</a:t>
            </a:r>
            <a:r>
              <a:rPr kumimoji="0" lang="en-US" sz="1502" b="0" i="0" u="none" strike="noStrike" kern="0" cap="none" spc="109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sz="1502" b="0" i="0" u="none" strike="noStrike" kern="0" cap="none" spc="-1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po</a:t>
            </a:r>
            <a:r>
              <a:rPr kumimoji="0" lang="en-US" sz="1502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t</a:t>
            </a:r>
            <a:r>
              <a:rPr kumimoji="0" lang="en-US" sz="1502" b="0" i="0" u="none" strike="noStrike" kern="0" cap="none" spc="-33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il</a:t>
            </a:r>
            <a:r>
              <a:rPr kumimoji="0" lang="en-US" sz="1502" b="0" i="0" u="none" strike="noStrike" kern="0" cap="none" spc="-1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aa</a:t>
            </a:r>
            <a:r>
              <a:rPr kumimoji="0" lang="en-US" sz="1502" b="0" i="0" u="none" strike="noStrike" kern="0" cap="none" spc="517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n</a:t>
            </a:r>
            <a:r>
              <a:rPr kumimoji="0" lang="en-US" sz="1502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er</a:t>
            </a:r>
            <a:r>
              <a:rPr kumimoji="0" lang="en-US" sz="1502" b="0" i="0" u="none" strike="noStrike" kern="0" cap="none" spc="-33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i</a:t>
            </a:r>
            <a:r>
              <a:rPr kumimoji="0" lang="en-US" sz="1502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stä</a:t>
            </a:r>
            <a:r>
              <a:rPr kumimoji="0" lang="en-US" sz="1502" b="0" i="0" u="none" strike="noStrike" kern="0" cap="none" spc="-49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m</a:t>
            </a:r>
            <a:r>
              <a:rPr kumimoji="0" lang="en-US" sz="1502" b="0" i="0" u="none" strike="noStrike" kern="0" cap="none" spc="-33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i</a:t>
            </a:r>
            <a:r>
              <a:rPr kumimoji="0" lang="en-US" sz="1502" b="0" i="0" u="none" strike="noStrike" kern="0" cap="none" spc="-82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n</a:t>
            </a:r>
            <a:r>
              <a:rPr kumimoji="0" lang="en-US" sz="1502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e</a:t>
            </a:r>
            <a:r>
              <a:rPr kumimoji="0" lang="en-US" sz="1502" b="0" i="0" u="none" strike="noStrike" kern="0" cap="none" spc="-97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n</a:t>
            </a:r>
            <a:r>
              <a:rPr kumimoji="0" lang="en-US" sz="1502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,</a:t>
            </a:r>
            <a:r>
              <a:rPr kumimoji="0" lang="en-US" sz="1502" b="0" i="0" u="none" strike="noStrike" kern="0" cap="none" spc="182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sz="1502" b="0" i="0" u="none" strike="noStrike" kern="0" cap="none" spc="-85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n</a:t>
            </a:r>
            <a:r>
              <a:rPr kumimoji="0" lang="en-US" sz="1502" b="0" i="0" u="none" strike="noStrike" kern="0" cap="none" spc="-1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ä</a:t>
            </a:r>
            <a:r>
              <a:rPr kumimoji="0" lang="en-US" sz="1502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ytt</a:t>
            </a:r>
            <a:r>
              <a:rPr kumimoji="0" lang="en-US" sz="1502" b="0" i="0" u="none" strike="noStrike" kern="0" cap="none" spc="-1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e</a:t>
            </a:r>
            <a:r>
              <a:rPr kumimoji="0" lang="en-US" sz="1502" b="0" i="0" u="none" strike="noStrike" kern="0" cap="none" spc="-33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i</a:t>
            </a:r>
            <a:r>
              <a:rPr kumimoji="0" lang="en-US" sz="1502" b="0" i="0" u="none" strike="noStrike" kern="0" cap="none" spc="-1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de</a:t>
            </a:r>
            <a:r>
              <a:rPr kumimoji="0" lang="en-US" sz="1502" b="0" i="0" u="none" strike="noStrike" kern="0" cap="none" spc="521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n</a:t>
            </a:r>
            <a:r>
              <a:rPr kumimoji="0" lang="en-US" sz="1502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otto</a:t>
            </a:r>
            <a:r>
              <a:rPr kumimoji="0" lang="en-US" sz="1502" b="0" i="0" u="none" strike="noStrike" kern="0" cap="none" spc="-42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sz="1502" b="0" i="0" u="none" strike="noStrike" kern="0" cap="none" spc="-33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j</a:t>
            </a:r>
            <a:r>
              <a:rPr kumimoji="0" lang="en-US" sz="1502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a </a:t>
            </a:r>
          </a:p>
        </p:txBody>
      </p:sp>
      <p:sp>
        <p:nvSpPr>
          <p:cNvPr id="199" name="Rectangle 199"/>
          <p:cNvSpPr/>
          <p:nvPr/>
        </p:nvSpPr>
        <p:spPr>
          <a:xfrm>
            <a:off x="1378585" y="2884193"/>
            <a:ext cx="2326831" cy="25531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2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k</a:t>
            </a:r>
            <a:r>
              <a:rPr kumimoji="0" lang="en-US" sz="1502" b="0" i="0" u="none" strike="noStrike" kern="0" cap="none" spc="-12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o</a:t>
            </a:r>
            <a:r>
              <a:rPr kumimoji="0" lang="en-US" sz="1502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sk</a:t>
            </a:r>
            <a:r>
              <a:rPr kumimoji="0" lang="en-US" sz="1502" b="0" i="0" u="none" strike="noStrike" kern="0" cap="none" spc="-13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e</a:t>
            </a:r>
            <a:r>
              <a:rPr kumimoji="0" lang="en-US" sz="1502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t</a:t>
            </a:r>
            <a:r>
              <a:rPr kumimoji="0" lang="en-US" sz="1502" b="0" i="0" u="none" strike="noStrike" kern="0" cap="none" spc="-85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u</a:t>
            </a:r>
            <a:r>
              <a:rPr kumimoji="0" lang="en-US" sz="1502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s</a:t>
            </a:r>
            <a:r>
              <a:rPr kumimoji="0" lang="en-US" sz="1502" b="0" i="0" u="none" strike="noStrike" kern="0" cap="none" spc="-78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v</a:t>
            </a:r>
            <a:r>
              <a:rPr kumimoji="0" lang="en-US" sz="1502" b="0" i="0" u="none" strike="noStrike" kern="0" cap="none" spc="-1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a</a:t>
            </a:r>
            <a:r>
              <a:rPr kumimoji="0" lang="en-US" sz="1502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r</a:t>
            </a:r>
            <a:r>
              <a:rPr kumimoji="0" lang="en-US" sz="1502" b="0" i="0" u="none" strike="noStrike" kern="0" cap="none" spc="-1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o</a:t>
            </a:r>
            <a:r>
              <a:rPr kumimoji="0" lang="en-US" sz="1502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t</a:t>
            </a:r>
            <a:r>
              <a:rPr kumimoji="0" lang="en-US" sz="1502" b="0" i="0" u="none" strike="noStrike" kern="0" cap="none" spc="-1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o</a:t>
            </a:r>
            <a:r>
              <a:rPr kumimoji="0" lang="en-US" sz="1502" b="0" i="0" u="none" strike="noStrike" kern="0" cap="none" spc="-33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i</a:t>
            </a:r>
            <a:r>
              <a:rPr kumimoji="0" lang="en-US" sz="1502" b="0" i="0" u="none" strike="noStrike" kern="0" cap="none" spc="-51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m</a:t>
            </a:r>
            <a:r>
              <a:rPr kumimoji="0" lang="en-US" sz="1502" b="0" i="0" u="none" strike="noStrike" kern="0" cap="none" spc="-33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i</a:t>
            </a:r>
            <a:r>
              <a:rPr kumimoji="0" lang="en-US" sz="1502" b="0" i="0" u="none" strike="noStrike" kern="0" cap="none" spc="-1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e</a:t>
            </a:r>
            <a:r>
              <a:rPr kumimoji="0" lang="en-US" sz="1502" b="0" i="0" u="none" strike="noStrike" kern="0" cap="none" spc="679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n</a:t>
            </a:r>
            <a:r>
              <a:rPr kumimoji="0" lang="en-US" sz="1502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a</a:t>
            </a:r>
            <a:r>
              <a:rPr kumimoji="0" lang="en-US" sz="1502" b="0" i="0" u="none" strike="noStrike" kern="0" cap="none" spc="-33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l</a:t>
            </a:r>
            <a:r>
              <a:rPr kumimoji="0" lang="en-US" sz="1502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o</a:t>
            </a:r>
            <a:r>
              <a:rPr kumimoji="0" lang="en-US" sz="1502" b="0" i="0" u="none" strike="noStrike" kern="0" cap="none" spc="-33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i</a:t>
            </a:r>
            <a:r>
              <a:rPr kumimoji="0" lang="en-US" sz="1502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t</a:t>
            </a:r>
            <a:r>
              <a:rPr kumimoji="0" lang="en-US" sz="1502" b="0" i="0" u="none" strike="noStrike" kern="0" cap="none" spc="-82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u</a:t>
            </a:r>
            <a:r>
              <a:rPr kumimoji="0" lang="en-US" sz="1502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s</a:t>
            </a:r>
          </a:p>
        </p:txBody>
      </p:sp>
      <p:sp>
        <p:nvSpPr>
          <p:cNvPr id="200" name="Rectangle 200"/>
          <p:cNvSpPr/>
          <p:nvPr/>
        </p:nvSpPr>
        <p:spPr>
          <a:xfrm>
            <a:off x="1092517" y="3202430"/>
            <a:ext cx="4273789" cy="59519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457517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77" b="0" i="0" u="none" strike="noStrike" kern="0" cap="none" spc="1486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CourierNewPSMT"/>
              </a:rPr>
              <a:t>o</a:t>
            </a:r>
            <a:r>
              <a:rPr kumimoji="0" lang="en-US" sz="1277" b="0" i="0" u="none" strike="noStrike" kern="0" cap="none" spc="-102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V</a:t>
            </a:r>
            <a:r>
              <a:rPr kumimoji="0" lang="en-US" sz="1277" b="0" i="0" u="none" strike="noStrike" kern="0" cap="none" spc="-35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a</a:t>
            </a:r>
            <a:r>
              <a:rPr kumimoji="0" lang="en-US" sz="1277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r</a:t>
            </a:r>
            <a:r>
              <a:rPr kumimoji="0" lang="en-US" sz="1277" b="0" i="0" u="none" strike="noStrike" kern="0" cap="none" spc="-35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o</a:t>
            </a:r>
            <a:r>
              <a:rPr kumimoji="0" lang="en-US" sz="1277" b="0" i="0" u="none" strike="noStrike" kern="0" cap="none" spc="-54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t</a:t>
            </a:r>
            <a:r>
              <a:rPr kumimoji="0" lang="en-US" sz="1277" b="0" i="0" u="none" strike="noStrike" kern="0" cap="none" spc="-35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o</a:t>
            </a:r>
            <a:r>
              <a:rPr kumimoji="0" lang="en-US" sz="1277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i</a:t>
            </a:r>
            <a:r>
              <a:rPr kumimoji="0" lang="en-US" sz="1277" b="0" i="0" u="none" strike="noStrike" kern="0" cap="none" spc="-89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m</a:t>
            </a:r>
            <a:r>
              <a:rPr kumimoji="0" lang="en-US" sz="1277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e</a:t>
            </a:r>
            <a:r>
              <a:rPr kumimoji="0" lang="en-US" sz="1277" b="0" i="0" u="none" strike="noStrike" kern="0" cap="none" spc="705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t</a:t>
            </a:r>
            <a:r>
              <a:rPr kumimoji="0" lang="en-US" sz="1277" b="0" i="0" u="none" strike="noStrike" kern="0" cap="none" spc="-35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o</a:t>
            </a:r>
            <a:r>
              <a:rPr kumimoji="0" lang="en-US" sz="1277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ir</a:t>
            </a:r>
            <a:r>
              <a:rPr kumimoji="0" lang="en-US" sz="1277" b="0" i="0" u="none" strike="noStrike" kern="0" cap="none" spc="-35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e</a:t>
            </a:r>
            <a:r>
              <a:rPr kumimoji="0" lang="en-US" sz="1277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i</a:t>
            </a:r>
            <a:r>
              <a:rPr kumimoji="0" lang="en-US" sz="1277" b="0" i="0" u="none" strike="noStrike" kern="0" cap="none" spc="-35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de</a:t>
            </a:r>
            <a:r>
              <a:rPr kumimoji="0" lang="en-US" sz="1277" b="0" i="0" u="none" strike="noStrike" kern="0" cap="none" spc="499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n</a:t>
            </a:r>
            <a:r>
              <a:rPr kumimoji="0" lang="en-US" sz="1277" b="0" i="0" u="none" strike="noStrike" kern="0" cap="none" spc="-35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a</a:t>
            </a:r>
            <a:r>
              <a:rPr kumimoji="0" lang="en-US" sz="1277" b="0" i="0" u="none" strike="noStrike" kern="0" cap="none" spc="-58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j</a:t>
            </a:r>
            <a:r>
              <a:rPr kumimoji="0" lang="en-US" sz="1277" b="0" i="0" u="none" strike="noStrike" kern="0" cap="none" spc="-35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a</a:t>
            </a:r>
            <a:r>
              <a:rPr kumimoji="0" lang="en-US" sz="1277" b="0" i="0" u="none" strike="noStrike" kern="0" cap="none" spc="568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n</a:t>
            </a:r>
            <a:r>
              <a:rPr kumimoji="0" lang="en-US" sz="1277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+ </a:t>
            </a:r>
            <a:r>
              <a:rPr kumimoji="0" lang="en-US" sz="1277" b="0" i="0" u="none" strike="noStrike" kern="0" cap="none" spc="-35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2</a:t>
            </a:r>
            <a:r>
              <a:rPr kumimoji="0" lang="en-US" sz="1277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sz="1277" b="0" i="0" u="none" strike="noStrike" kern="0" cap="none" spc="-113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v</a:t>
            </a:r>
            <a:r>
              <a:rPr kumimoji="0" lang="en-US" sz="1277" b="0" i="0" u="none" strike="noStrike" kern="0" cap="none" spc="-35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uo</a:t>
            </a:r>
            <a:r>
              <a:rPr kumimoji="0" lang="en-US" sz="1277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r</a:t>
            </a:r>
            <a:r>
              <a:rPr kumimoji="0" lang="en-US" sz="1277" b="0" i="0" u="none" strike="noStrike" kern="0" cap="none" spc="-35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o</a:t>
            </a:r>
            <a:r>
              <a:rPr kumimoji="0" lang="en-US" sz="1277" b="0" i="0" u="none" strike="noStrike" kern="0" cap="none" spc="-38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k</a:t>
            </a:r>
            <a:r>
              <a:rPr kumimoji="0" lang="en-US" sz="1277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aut</a:t>
            </a:r>
            <a:r>
              <a:rPr kumimoji="0" lang="en-US" sz="1277" b="0" i="0" u="none" strike="noStrike" kern="0" cap="none" spc="-54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t</a:t>
            </a:r>
            <a:r>
              <a:rPr kumimoji="0" lang="en-US" sz="1277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a</a:t>
            </a:r>
          </a:p>
          <a:p>
            <a:pPr marL="0" marR="0" lvl="0" indent="0" defTabSz="914400" eaLnBrk="1" fontAlgn="auto" latinLnBrk="0" hangingPunct="1">
              <a:lnSpc>
                <a:spcPts val="297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2" b="0" i="0" u="none" strike="noStrike" kern="0" cap="none" spc="1726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MT"/>
              </a:rPr>
              <a:t>•</a:t>
            </a:r>
            <a:r>
              <a:rPr kumimoji="0" lang="en-US" sz="1502" b="1" i="0" u="none" strike="noStrike" kern="0" cap="none" spc="-27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E</a:t>
            </a:r>
            <a:r>
              <a:rPr kumimoji="0" lang="en-US" sz="1502" b="1" i="0" u="none" strike="noStrike" kern="0" cap="none" spc="-42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l</a:t>
            </a:r>
            <a:r>
              <a:rPr kumimoji="0" lang="en-US" sz="1502" b="1" i="0" u="none" strike="noStrike" kern="0" cap="none" spc="-1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sa</a:t>
            </a:r>
            <a:r>
              <a:rPr kumimoji="0" lang="en-US" sz="1502" b="1" i="0" u="none" strike="noStrike" kern="0" cap="none" spc="105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sz="1502" b="1" i="0" u="none" strike="noStrike" kern="0" cap="none" spc="-1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e</a:t>
            </a:r>
            <a:r>
              <a:rPr kumimoji="0" lang="en-US" sz="1502" b="1" i="0" u="none" strike="noStrike" kern="0" cap="none" spc="-42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i</a:t>
            </a:r>
            <a:r>
              <a:rPr kumimoji="0" lang="en-US" sz="1502" b="1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sz="1502" b="1" i="0" u="none" strike="noStrike" kern="0" cap="none" spc="-1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saa</a:t>
            </a:r>
            <a:r>
              <a:rPr kumimoji="0" lang="en-US" sz="1502" b="1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sz="1502" b="1" i="0" u="none" strike="noStrike" kern="0" cap="none" spc="-42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lii</a:t>
            </a:r>
            <a:r>
              <a:rPr kumimoji="0" lang="en-US" sz="1502" b="1" i="0" u="none" strike="noStrike" kern="0" cap="none" spc="-1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kk</a:t>
            </a:r>
            <a:r>
              <a:rPr kumimoji="0" lang="en-US" sz="1502" b="1" i="0" u="none" strike="noStrike" kern="0" cap="none" spc="-18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u</a:t>
            </a:r>
            <a:r>
              <a:rPr kumimoji="0" lang="en-US" sz="1502" b="1" i="0" u="none" strike="noStrike" kern="0" cap="none" spc="-1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a</a:t>
            </a:r>
            <a:r>
              <a:rPr kumimoji="0" lang="en-US" sz="1502" b="1" i="0" u="none" strike="noStrike" kern="0" cap="none" spc="118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sz="1502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y</a:t>
            </a:r>
            <a:r>
              <a:rPr kumimoji="0" lang="en-US" sz="1502" b="0" i="0" u="none" strike="noStrike" kern="0" cap="none" spc="-34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l</a:t>
            </a:r>
            <a:r>
              <a:rPr kumimoji="0" lang="en-US" sz="1502" b="0" i="0" u="none" strike="noStrike" kern="0" cap="none" spc="-1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e</a:t>
            </a:r>
            <a:r>
              <a:rPr kumimoji="0" lang="en-US" sz="1502" b="0" i="0" u="none" strike="noStrike" kern="0" cap="none" spc="-33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i</a:t>
            </a:r>
            <a:r>
              <a:rPr kumimoji="0" lang="en-US" sz="1502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s</a:t>
            </a:r>
            <a:r>
              <a:rPr kumimoji="0" lang="en-US" sz="1502" b="0" i="0" u="none" strike="noStrike" kern="0" cap="none" spc="-34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i</a:t>
            </a:r>
            <a:r>
              <a:rPr kumimoji="0" lang="en-US" sz="1502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ss</a:t>
            </a:r>
            <a:r>
              <a:rPr kumimoji="0" lang="en-US" sz="1502" b="0" i="0" u="none" strike="noStrike" kern="0" cap="none" spc="-13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ä</a:t>
            </a:r>
            <a:r>
              <a:rPr kumimoji="0" lang="en-US" sz="1502" b="0" i="0" u="none" strike="noStrike" kern="0" cap="none" spc="18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sz="1502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t</a:t>
            </a:r>
            <a:r>
              <a:rPr kumimoji="0" lang="en-US" sz="1502" b="0" i="0" u="none" strike="noStrike" kern="0" cap="none" spc="-33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il</a:t>
            </a:r>
            <a:r>
              <a:rPr kumimoji="0" lang="en-US" sz="1502" b="0" i="0" u="none" strike="noStrike" kern="0" cap="none" spc="-1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o</a:t>
            </a:r>
            <a:r>
              <a:rPr kumimoji="0" lang="en-US" sz="1502" b="0" i="0" u="none" strike="noStrike" kern="0" cap="none" spc="-33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i</a:t>
            </a:r>
            <a:r>
              <a:rPr kumimoji="0" lang="en-US" sz="1502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ss</a:t>
            </a:r>
            <a:r>
              <a:rPr kumimoji="0" lang="en-US" sz="1502" b="0" i="0" u="none" strike="noStrike" kern="0" cap="none" spc="-13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a</a:t>
            </a:r>
            <a:r>
              <a:rPr kumimoji="0" lang="en-US" sz="1502" b="0" i="0" u="none" strike="noStrike" kern="0" cap="none" spc="105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sz="1502" b="0" i="0" u="none" strike="noStrike" kern="0" cap="none" spc="-1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ep</a:t>
            </a:r>
            <a:r>
              <a:rPr kumimoji="0" lang="en-US" sz="1502" b="0" i="0" u="none" strike="noStrike" kern="0" cap="none" spc="-33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i</a:t>
            </a:r>
            <a:r>
              <a:rPr kumimoji="0" lang="en-US" sz="1502" b="0" i="0" u="none" strike="noStrike" kern="0" cap="none" spc="-1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de</a:t>
            </a:r>
            <a:r>
              <a:rPr kumimoji="0" lang="en-US" sz="1502" b="0" i="0" u="none" strike="noStrike" kern="0" cap="none" spc="-51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m</a:t>
            </a:r>
            <a:r>
              <a:rPr kumimoji="0" lang="en-US" sz="1502" b="0" i="0" u="none" strike="noStrike" kern="0" cap="none" spc="-33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i</a:t>
            </a:r>
            <a:r>
              <a:rPr kumimoji="0" lang="en-US" sz="1502" b="0" i="0" u="none" strike="noStrike" kern="0" cap="none" spc="-1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a</a:t>
            </a:r>
            <a:r>
              <a:rPr kumimoji="0" lang="en-US" sz="1502" b="0" i="0" u="none" strike="noStrike" kern="0" cap="none" spc="-85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n</a:t>
            </a:r>
            <a:r>
              <a:rPr kumimoji="0" lang="en-US" sz="1502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 </a:t>
            </a:r>
          </a:p>
        </p:txBody>
      </p:sp>
      <p:sp>
        <p:nvSpPr>
          <p:cNvPr id="201" name="Rectangle 201"/>
          <p:cNvSpPr/>
          <p:nvPr/>
        </p:nvSpPr>
        <p:spPr>
          <a:xfrm>
            <a:off x="1378585" y="3799863"/>
            <a:ext cx="4290531" cy="50321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2" b="0" i="0" u="none" strike="noStrike" kern="0" cap="none" spc="-33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l</a:t>
            </a:r>
            <a:r>
              <a:rPr kumimoji="0" lang="en-US" sz="1502" b="0" i="0" u="none" strike="noStrike" kern="0" cap="none" spc="-1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e</a:t>
            </a:r>
            <a:r>
              <a:rPr kumimoji="0" lang="en-US" sz="1502" b="0" i="0" u="none" strike="noStrike" kern="0" cap="none" spc="-76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v</a:t>
            </a:r>
            <a:r>
              <a:rPr kumimoji="0" lang="en-US" sz="1502" b="0" i="0" u="none" strike="noStrike" kern="0" cap="none" spc="-33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i</a:t>
            </a:r>
            <a:r>
              <a:rPr kumimoji="0" lang="en-US" sz="1502" b="0" i="0" u="none" strike="noStrike" kern="0" cap="none" spc="-1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ä</a:t>
            </a:r>
            <a:r>
              <a:rPr kumimoji="0" lang="en-US" sz="1502" b="0" i="0" u="none" strike="noStrike" kern="0" cap="none" spc="-51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m</a:t>
            </a:r>
            <a:r>
              <a:rPr kumimoji="0" lang="en-US" sz="1502" b="0" i="0" u="none" strike="noStrike" kern="0" cap="none" spc="-33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i</a:t>
            </a:r>
            <a:r>
              <a:rPr kumimoji="0" lang="en-US" sz="1502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s</a:t>
            </a:r>
            <a:r>
              <a:rPr kumimoji="0" lang="en-US" sz="1502" b="0" i="0" u="none" strike="noStrike" kern="0" cap="none" spc="-12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e</a:t>
            </a:r>
            <a:r>
              <a:rPr kumimoji="0" lang="en-US" sz="1502" b="0" i="0" u="none" strike="noStrike" kern="0" cap="none" spc="-85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n</a:t>
            </a:r>
            <a:r>
              <a:rPr kumimoji="0" lang="en-US" sz="1502" b="0" i="0" u="none" strike="noStrike" kern="0" cap="none" spc="33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sz="1502" b="0" i="0" u="none" strike="noStrike" kern="0" cap="none" spc="-1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e</a:t>
            </a:r>
            <a:r>
              <a:rPr kumimoji="0" lang="en-US" sz="1502" b="0" i="0" u="none" strike="noStrike" kern="0" cap="none" spc="-85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h</a:t>
            </a:r>
            <a:r>
              <a:rPr kumimoji="0" lang="en-US" sz="1502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k</a:t>
            </a:r>
            <a:r>
              <a:rPr kumimoji="0" lang="en-US" sz="1502" b="0" i="0" u="none" strike="noStrike" kern="0" cap="none" spc="-12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ä</a:t>
            </a:r>
            <a:r>
              <a:rPr kumimoji="0" lang="en-US" sz="1502" b="0" i="0" u="none" strike="noStrike" kern="0" cap="none" spc="-33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i</a:t>
            </a:r>
            <a:r>
              <a:rPr kumimoji="0" lang="en-US" sz="1502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s</a:t>
            </a:r>
            <a:r>
              <a:rPr kumimoji="0" lang="en-US" sz="1502" b="0" i="0" u="none" strike="noStrike" kern="0" cap="none" spc="-12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e</a:t>
            </a:r>
            <a:r>
              <a:rPr kumimoji="0" lang="en-US" sz="1502" b="0" i="0" u="none" strike="noStrike" kern="0" cap="none" spc="-51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m</a:t>
            </a:r>
            <a:r>
              <a:rPr kumimoji="0" lang="en-US" sz="1502" b="0" i="0" u="none" strike="noStrike" kern="0" cap="none" spc="-33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i</a:t>
            </a:r>
            <a:r>
              <a:rPr kumimoji="0" lang="en-US" sz="1502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s</a:t>
            </a:r>
            <a:r>
              <a:rPr kumimoji="0" lang="en-US" sz="1502" b="0" i="0" u="none" strike="noStrike" kern="0" cap="none" spc="-12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e</a:t>
            </a:r>
            <a:r>
              <a:rPr kumimoji="0" lang="en-US" sz="1502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ks</a:t>
            </a:r>
            <a:r>
              <a:rPr kumimoji="0" lang="en-US" sz="1502" b="0" i="0" u="none" strike="noStrike" kern="0" cap="none" spc="-36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i</a:t>
            </a:r>
            <a:r>
              <a:rPr kumimoji="0" lang="en-US" sz="1502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,</a:t>
            </a:r>
            <a:r>
              <a:rPr kumimoji="0" lang="en-US" sz="1502" b="0" i="0" u="none" strike="noStrike" kern="0" cap="none" spc="255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sz="1502" b="0" i="0" u="none" strike="noStrike" kern="0" cap="none" spc="-51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m</a:t>
            </a:r>
            <a:r>
              <a:rPr kumimoji="0" lang="en-US" sz="1502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y</a:t>
            </a:r>
            <a:r>
              <a:rPr kumimoji="0" lang="en-US" sz="1502" b="0" i="0" u="none" strike="noStrike" kern="0" cap="none" spc="-12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ö</a:t>
            </a:r>
            <a:r>
              <a:rPr kumimoji="0" lang="en-US" sz="1502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s</a:t>
            </a:r>
            <a:r>
              <a:rPr kumimoji="0" lang="en-US" sz="1502" b="0" i="0" u="none" strike="noStrike" kern="0" cap="none" spc="105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sz="1502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r</a:t>
            </a:r>
            <a:r>
              <a:rPr kumimoji="0" lang="en-US" sz="1502" b="0" i="0" u="none" strike="noStrike" kern="0" cap="none" spc="-85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u</a:t>
            </a:r>
            <a:r>
              <a:rPr kumimoji="0" lang="en-US" sz="1502" b="0" i="0" u="none" strike="noStrike" kern="0" cap="none" spc="-1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o</a:t>
            </a:r>
            <a:r>
              <a:rPr kumimoji="0" lang="en-US" sz="1502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k</a:t>
            </a:r>
            <a:r>
              <a:rPr kumimoji="0" lang="en-US" sz="1502" b="0" i="0" u="none" strike="noStrike" kern="0" cap="none" spc="-12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a</a:t>
            </a:r>
            <a:r>
              <a:rPr kumimoji="0" lang="en-US" sz="1502" b="0" i="0" u="none" strike="noStrike" kern="0" cap="none" spc="-33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il</a:t>
            </a:r>
            <a:r>
              <a:rPr kumimoji="0" lang="en-US" sz="1502" b="0" i="0" u="none" strike="noStrike" kern="0" cap="none" spc="-85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u</a:t>
            </a:r>
            <a:r>
              <a:rPr kumimoji="0" lang="en-US" sz="1502" b="0" i="0" u="none" strike="noStrike" kern="0" cap="none" spc="18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sz="1502" b="0" i="0" u="none" strike="noStrike" kern="0" cap="none" spc="-1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o</a:t>
            </a:r>
            <a:r>
              <a:rPr kumimoji="0" lang="en-US" sz="1502" b="0" i="0" u="none" strike="noStrike" kern="0" cap="none" spc="-51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m</a:t>
            </a:r>
            <a:r>
              <a:rPr kumimoji="0" lang="en-US" sz="1502" b="0" i="0" u="none" strike="noStrike" kern="0" cap="none" spc="-1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a</a:t>
            </a:r>
            <a:r>
              <a:rPr kumimoji="0" lang="en-US" sz="1502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ss</a:t>
            </a:r>
            <a:r>
              <a:rPr kumimoji="0" lang="en-US" sz="1502" b="0" i="0" u="none" strike="noStrike" kern="0" cap="none" spc="-13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a</a:t>
            </a:r>
            <a:r>
              <a:rPr kumimoji="0" lang="en-US" sz="1502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ts val="195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2" b="0" i="0" u="none" strike="noStrike" kern="0" cap="none" spc="-85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hu</a:t>
            </a:r>
            <a:r>
              <a:rPr kumimoji="0" lang="en-US" sz="1502" b="0" i="0" u="none" strike="noStrike" kern="0" cap="none" spc="-1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o</a:t>
            </a:r>
            <a:r>
              <a:rPr kumimoji="0" lang="en-US" sz="1502" b="0" i="0" u="none" strike="noStrike" kern="0" cap="none" spc="-85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n</a:t>
            </a:r>
            <a:r>
              <a:rPr kumimoji="0" lang="en-US" sz="1502" b="0" i="0" u="none" strike="noStrike" kern="0" cap="none" spc="-1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ee</a:t>
            </a:r>
            <a:r>
              <a:rPr kumimoji="0" lang="en-US" sz="1502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ssa</a:t>
            </a:r>
          </a:p>
        </p:txBody>
      </p:sp>
      <p:sp>
        <p:nvSpPr>
          <p:cNvPr id="202" name="Rectangle 202"/>
          <p:cNvSpPr/>
          <p:nvPr/>
        </p:nvSpPr>
        <p:spPr>
          <a:xfrm>
            <a:off x="1092517" y="4429887"/>
            <a:ext cx="4828857" cy="50285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6067" algn="l"/>
              </a:tabLst>
              <a:defRPr/>
            </a:pP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MT"/>
              </a:rPr>
              <a:t>•	</a:t>
            </a: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I</a:t>
            </a:r>
            <a:r>
              <a:rPr kumimoji="0" lang="en-US" sz="1500" b="0" i="0" u="none" strike="noStrike" kern="0" cap="none" spc="-84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n</a:t>
            </a: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for</a:t>
            </a:r>
            <a:r>
              <a:rPr kumimoji="0" lang="en-US" sz="1500" b="0" i="0" u="none" strike="noStrike" kern="0" cap="none" spc="-49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m</a:t>
            </a: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o</a:t>
            </a:r>
            <a:r>
              <a:rPr kumimoji="0" lang="en-US" sz="1500" b="0" i="0" u="none" strike="noStrike" kern="0" cap="none" spc="501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i</a:t>
            </a:r>
            <a:r>
              <a:rPr kumimoji="0" lang="en-US" sz="1500" b="0" i="0" u="none" strike="noStrike" kern="0" cap="none" spc="-42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sz="1500" b="0" i="0" u="none" strike="noStrike" kern="0" cap="none" spc="-49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m</a:t>
            </a: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yös</a:t>
            </a:r>
            <a:r>
              <a:rPr kumimoji="0" lang="en-US" sz="1500" b="0" i="0" u="none" strike="noStrike" kern="0" cap="none" spc="106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sz="1500" b="0" i="0" u="none" strike="noStrike" kern="0" cap="none" spc="-33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l</a:t>
            </a: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a</a:t>
            </a:r>
            <a:r>
              <a:rPr kumimoji="0" lang="en-US" sz="1500" b="0" i="0" u="none" strike="noStrike" kern="0" cap="none" spc="-32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i</a:t>
            </a: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tos</a:t>
            </a:r>
            <a:r>
              <a:rPr kumimoji="0" lang="en-US" sz="1500" b="0" i="0" u="none" strike="noStrike" kern="0" cap="none" spc="-84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hu</a:t>
            </a: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o</a:t>
            </a:r>
            <a:r>
              <a:rPr kumimoji="0" lang="en-US" sz="1500" b="0" i="0" u="none" strike="noStrike" kern="0" cap="none" spc="-32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l</a:t>
            </a: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ta</a:t>
            </a:r>
            <a:r>
              <a:rPr kumimoji="0" lang="en-US" sz="1500" b="0" i="0" u="none" strike="noStrike" kern="0" cap="none" spc="-32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ji</a:t>
            </a: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a</a:t>
            </a:r>
            <a:r>
              <a:rPr kumimoji="0" lang="en-US" sz="1500" b="0" i="0" u="none" strike="noStrike" kern="0" cap="none" spc="331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sz="1500" b="0" i="0" u="none" strike="noStrike" kern="0" cap="none" spc="-25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E</a:t>
            </a:r>
            <a:r>
              <a:rPr kumimoji="0" lang="en-US" sz="1500" b="0" i="0" u="none" strike="noStrike" kern="0" cap="none" spc="-32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l</a:t>
            </a: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sa</a:t>
            </a:r>
            <a:r>
              <a:rPr kumimoji="0" lang="en-US" sz="1500" b="0" i="0" u="none" strike="noStrike" kern="0" cap="none" spc="-84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n</a:t>
            </a:r>
            <a:r>
              <a:rPr kumimoji="0" lang="en-US" sz="1500" b="0" i="0" u="none" strike="noStrike" kern="0" cap="none" spc="125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c</a:t>
            </a:r>
            <a:r>
              <a:rPr kumimoji="0" lang="en-US" sz="1500" b="0" i="0" u="none" strike="noStrike" kern="0" cap="none" spc="-3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l</a:t>
            </a: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ostr</a:t>
            </a:r>
            <a:r>
              <a:rPr kumimoji="0" lang="en-US" sz="1500" b="0" i="0" u="none" strike="noStrike" kern="0" cap="none" spc="-32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i</a:t>
            </a: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d</a:t>
            </a:r>
            <a:r>
              <a:rPr kumimoji="0" lang="en-US" sz="1500" b="0" i="0" u="none" strike="noStrike" kern="0" cap="none" spc="-32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i</a:t>
            </a:r>
            <a:r>
              <a:rPr kumimoji="0" lang="en-US" sz="1500" b="0" i="0" u="none" strike="noStrike" kern="0" cap="none" spc="-81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u</a:t>
            </a:r>
            <a:r>
              <a:rPr kumimoji="0" lang="en-US" sz="1500" b="0" i="0" u="none" strike="noStrike" kern="0" cap="none" spc="-46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m</a:t>
            </a:r>
            <a:r>
              <a:rPr kumimoji="0" lang="en-US" sz="1500" b="0" i="0" u="none" strike="noStrike" kern="0" cap="none" spc="-32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i</a:t>
            </a: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st</a:t>
            </a:r>
            <a:r>
              <a:rPr kumimoji="0" lang="en-US" sz="1500" b="0" i="0" u="none" strike="noStrike" kern="0" cap="none" spc="-23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a</a:t>
            </a:r>
            <a:r>
              <a:rPr kumimoji="0" lang="en-US" sz="1500" b="0" i="0" u="none" strike="noStrike" kern="0" cap="none" spc="257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-&gt; </a:t>
            </a:r>
          </a:p>
          <a:p>
            <a:pPr marL="286067" marR="0" lvl="0" indent="0" defTabSz="914400" eaLnBrk="1" fontAlgn="auto" latinLnBrk="0" hangingPunct="1">
              <a:lnSpc>
                <a:spcPts val="195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2" b="0" i="0" u="none" strike="noStrike" kern="0" cap="none" spc="-76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v</a:t>
            </a:r>
            <a:r>
              <a:rPr kumimoji="0" lang="en-US" sz="1502" b="0" i="0" u="none" strike="noStrike" kern="0" cap="none" spc="-1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a</a:t>
            </a:r>
            <a:r>
              <a:rPr kumimoji="0" lang="en-US" sz="1502" b="0" i="0" u="none" strike="noStrike" kern="0" cap="none" spc="-33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i</a:t>
            </a:r>
            <a:r>
              <a:rPr kumimoji="0" lang="en-US" sz="1502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k</a:t>
            </a:r>
            <a:r>
              <a:rPr kumimoji="0" lang="en-US" sz="1502" b="0" i="0" u="none" strike="noStrike" kern="0" cap="none" spc="-87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u</a:t>
            </a:r>
            <a:r>
              <a:rPr kumimoji="0" lang="en-US" sz="1502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tt</a:t>
            </a:r>
            <a:r>
              <a:rPr kumimoji="0" lang="en-US" sz="1502" b="0" i="0" u="none" strike="noStrike" kern="0" cap="none" spc="-1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aa</a:t>
            </a:r>
            <a:r>
              <a:rPr kumimoji="0" lang="en-US" sz="1502" b="0" i="0" u="none" strike="noStrike" kern="0" cap="none" spc="18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sz="1502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s</a:t>
            </a:r>
            <a:r>
              <a:rPr kumimoji="0" lang="en-US" sz="1502" b="0" i="0" u="none" strike="noStrike" kern="0" cap="none" spc="-34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i</a:t>
            </a:r>
            <a:r>
              <a:rPr kumimoji="0" lang="en-US" sz="1502" b="0" i="0" u="none" strike="noStrike" kern="0" cap="none" spc="-33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i</a:t>
            </a:r>
            <a:r>
              <a:rPr kumimoji="0" lang="en-US" sz="1502" b="0" i="0" u="none" strike="noStrike" kern="0" cap="none" spc="-76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v</a:t>
            </a:r>
            <a:r>
              <a:rPr kumimoji="0" lang="en-US" sz="1502" b="0" i="0" u="none" strike="noStrike" kern="0" cap="none" spc="-1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o</a:t>
            </a:r>
            <a:r>
              <a:rPr kumimoji="0" lang="en-US" sz="1502" b="0" i="0" u="none" strike="noStrike" kern="0" cap="none" spc="-85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u</a:t>
            </a:r>
            <a:r>
              <a:rPr kumimoji="0" lang="en-US" sz="1502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s</a:t>
            </a:r>
            <a:r>
              <a:rPr kumimoji="0" lang="en-US" sz="1502" b="0" i="0" u="none" strike="noStrike" kern="0" cap="none" spc="-12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a</a:t>
            </a:r>
            <a:r>
              <a:rPr kumimoji="0" lang="en-US" sz="1502" b="0" i="0" u="none" strike="noStrike" kern="0" cap="none" spc="-33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i</a:t>
            </a:r>
            <a:r>
              <a:rPr kumimoji="0" lang="en-US" sz="1502" b="0" i="0" u="none" strike="noStrike" kern="0" cap="none" spc="-85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n</a:t>
            </a:r>
            <a:r>
              <a:rPr kumimoji="0" lang="en-US" sz="1502" b="0" i="0" u="none" strike="noStrike" kern="0" cap="none" spc="-1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e</a:t>
            </a:r>
            <a:r>
              <a:rPr kumimoji="0" lang="en-US" sz="1502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i</a:t>
            </a:r>
            <a:r>
              <a:rPr kumimoji="0" lang="en-US" sz="1502" b="0" i="0" u="none" strike="noStrike" kern="0" cap="none" spc="-1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d</a:t>
            </a:r>
            <a:r>
              <a:rPr kumimoji="0" lang="en-US" sz="1502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e</a:t>
            </a:r>
            <a:r>
              <a:rPr kumimoji="0" lang="en-US" sz="1502" b="0" i="0" u="none" strike="noStrike" kern="0" cap="none" spc="-85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n</a:t>
            </a:r>
            <a:r>
              <a:rPr kumimoji="0" lang="en-US" sz="1502" b="0" i="0" u="none" strike="noStrike" kern="0" cap="none" spc="33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sz="1502" b="0" i="0" u="none" strike="noStrike" kern="0" cap="none" spc="-76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v</a:t>
            </a:r>
            <a:r>
              <a:rPr kumimoji="0" lang="en-US" sz="1502" b="0" i="0" u="none" strike="noStrike" kern="0" cap="none" spc="-1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a</a:t>
            </a:r>
            <a:r>
              <a:rPr kumimoji="0" lang="en-US" sz="1502" b="0" i="0" u="none" strike="noStrike" kern="0" cap="none" spc="-33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li</a:t>
            </a:r>
            <a:r>
              <a:rPr kumimoji="0" lang="en-US" sz="1502" b="0" i="0" u="none" strike="noStrike" kern="0" cap="none" spc="-85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n</a:t>
            </a:r>
            <a:r>
              <a:rPr kumimoji="0" lang="en-US" sz="1502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t</a:t>
            </a:r>
            <a:r>
              <a:rPr kumimoji="0" lang="en-US" sz="1502" b="0" i="0" u="none" strike="noStrike" kern="0" cap="none" spc="-1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aa</a:t>
            </a:r>
            <a:r>
              <a:rPr kumimoji="0" lang="en-US" sz="1502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n</a:t>
            </a:r>
          </a:p>
        </p:txBody>
      </p:sp>
      <p:sp>
        <p:nvSpPr>
          <p:cNvPr id="203" name="Rectangle 203"/>
          <p:cNvSpPr/>
          <p:nvPr/>
        </p:nvSpPr>
        <p:spPr>
          <a:xfrm>
            <a:off x="1550035" y="5005195"/>
            <a:ext cx="3815068" cy="42701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77" b="0" i="0" u="none" strike="noStrike" kern="0" cap="none" spc="1486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CourierNewPSMT"/>
              </a:rPr>
              <a:t>o</a:t>
            </a:r>
            <a:r>
              <a:rPr kumimoji="0" lang="en-US" sz="1277" b="0" i="0" u="none" strike="noStrike" kern="0" cap="none" spc="-21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C</a:t>
            </a:r>
            <a:r>
              <a:rPr kumimoji="0" lang="en-US" sz="1277" b="0" i="0" u="none" strike="noStrike" kern="0" cap="none" spc="-58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l</a:t>
            </a:r>
            <a:r>
              <a:rPr kumimoji="0" lang="en-US" sz="1277" b="0" i="0" u="none" strike="noStrike" kern="0" cap="none" spc="-35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o</a:t>
            </a:r>
            <a:r>
              <a:rPr kumimoji="0" lang="en-US" sz="1277" b="0" i="0" u="none" strike="noStrike" kern="0" cap="none" spc="-38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s</a:t>
            </a:r>
            <a:r>
              <a:rPr kumimoji="0" lang="en-US" sz="1277" b="0" i="0" u="none" strike="noStrike" kern="0" cap="none" spc="-54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t</a:t>
            </a:r>
            <a:r>
              <a:rPr kumimoji="0" lang="en-US" sz="1277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ri</a:t>
            </a:r>
            <a:r>
              <a:rPr kumimoji="0" lang="en-US" sz="1277" b="0" i="0" u="none" strike="noStrike" kern="0" cap="none" spc="-35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d</a:t>
            </a:r>
            <a:r>
              <a:rPr kumimoji="0" lang="en-US" sz="1277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iu</a:t>
            </a:r>
            <a:r>
              <a:rPr kumimoji="0" lang="en-US" sz="1277" b="0" i="0" u="none" strike="noStrike" kern="0" cap="none" spc="-79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m</a:t>
            </a:r>
            <a:r>
              <a:rPr kumimoji="0" lang="en-US" sz="1277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:</a:t>
            </a:r>
            <a:r>
              <a:rPr kumimoji="0" lang="en-US" sz="1277" b="0" i="0" u="none" strike="noStrike" kern="0" cap="none" spc="318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sz="1277" b="0" i="0" u="none" strike="noStrike" kern="0" cap="none" spc="-35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pä</a:t>
            </a:r>
            <a:r>
              <a:rPr kumimoji="0" lang="en-US" sz="1277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i</a:t>
            </a:r>
            <a:r>
              <a:rPr kumimoji="0" lang="en-US" sz="1277" b="0" i="0" u="none" strike="noStrike" kern="0" cap="none" spc="-113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v</a:t>
            </a:r>
            <a:r>
              <a:rPr kumimoji="0" lang="en-US" sz="1277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i</a:t>
            </a:r>
            <a:r>
              <a:rPr kumimoji="0" lang="en-US" sz="1277" b="0" i="0" u="none" strike="noStrike" kern="0" cap="none" spc="-54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tt</a:t>
            </a:r>
            <a:r>
              <a:rPr kumimoji="0" lang="en-US" sz="1277" b="0" i="0" u="none" strike="noStrike" kern="0" cap="none" spc="-35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ä</a:t>
            </a:r>
            <a:r>
              <a:rPr kumimoji="0" lang="en-US" sz="1277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in</a:t>
            </a:r>
            <a:r>
              <a:rPr kumimoji="0" lang="en-US" sz="1277" b="0" i="0" u="none" strike="noStrike" kern="0" cap="none" spc="-35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en</a:t>
            </a:r>
            <a:r>
              <a:rPr kumimoji="0" lang="en-US" sz="1277" b="0" i="0" u="none" strike="noStrike" kern="0" cap="none" spc="393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sz="1277" b="0" i="0" u="none" strike="noStrike" kern="0" cap="none" spc="-38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s</a:t>
            </a:r>
            <a:r>
              <a:rPr kumimoji="0" lang="en-US" sz="1277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ii</a:t>
            </a:r>
            <a:r>
              <a:rPr kumimoji="0" lang="en-US" sz="1277" b="0" i="0" u="none" strike="noStrike" kern="0" cap="none" spc="-113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v</a:t>
            </a:r>
            <a:r>
              <a:rPr kumimoji="0" lang="en-US" sz="1277" b="0" i="0" u="none" strike="noStrike" kern="0" cap="none" spc="-35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ou</a:t>
            </a:r>
            <a:r>
              <a:rPr kumimoji="0" lang="en-US" sz="1277" b="0" i="0" u="none" strike="noStrike" kern="0" cap="none" spc="-38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s</a:t>
            </a:r>
            <a:r>
              <a:rPr kumimoji="0" lang="en-US" sz="1277" b="0" i="0" u="none" strike="noStrike" kern="0" cap="none" spc="318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sz="1277" b="0" i="0" u="none" strike="noStrike" kern="0" cap="none" spc="-38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k</a:t>
            </a:r>
            <a:r>
              <a:rPr kumimoji="0" lang="en-US" sz="1277" b="0" i="0" u="none" strike="noStrike" kern="0" cap="none" spc="-58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l</a:t>
            </a:r>
            <a:r>
              <a:rPr kumimoji="0" lang="en-US" sz="1277" b="0" i="0" u="none" strike="noStrike" kern="0" cap="none" spc="-35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oo</a:t>
            </a:r>
            <a:r>
              <a:rPr kumimoji="0" lang="en-US" sz="1277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ri</a:t>
            </a:r>
            <a:r>
              <a:rPr kumimoji="0" lang="en-US" sz="1277" b="0" i="0" u="none" strike="noStrike" kern="0" cap="none" spc="168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sz="1277" b="0" i="0" u="none" strike="noStrike" kern="0" cap="none" spc="-35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1000p</a:t>
            </a:r>
            <a:r>
              <a:rPr kumimoji="0" lang="en-US" sz="1277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p</a:t>
            </a:r>
            <a:r>
              <a:rPr kumimoji="0" lang="en-US" sz="1277" b="0" i="0" u="none" strike="noStrike" kern="0" cap="none" spc="-89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m</a:t>
            </a:r>
            <a:r>
              <a:rPr kumimoji="0" lang="en-US" sz="1277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, </a:t>
            </a:r>
          </a:p>
          <a:p>
            <a:pPr marL="286130" marR="0" lvl="0" indent="0" defTabSz="914400" eaLnBrk="1" fontAlgn="auto" latinLnBrk="0" hangingPunct="1">
              <a:lnSpc>
                <a:spcPts val="165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77" b="0" i="0" u="none" strike="noStrike" kern="0" cap="none" spc="-35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e</a:t>
            </a:r>
            <a:r>
              <a:rPr kumimoji="0" lang="en-US" sz="1277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ri</a:t>
            </a:r>
            <a:r>
              <a:rPr kumimoji="0" lang="en-US" sz="1277" b="0" i="0" u="none" strike="noStrike" kern="0" cap="none" spc="-54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t</a:t>
            </a:r>
            <a:r>
              <a:rPr kumimoji="0" lang="en-US" sz="1277" b="0" i="0" u="none" strike="noStrike" kern="0" cap="none" spc="-35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e</a:t>
            </a:r>
            <a:r>
              <a:rPr kumimoji="0" lang="en-US" sz="1277" b="0" i="0" u="none" strike="noStrike" kern="0" cap="none" spc="-54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t</a:t>
            </a:r>
            <a:r>
              <a:rPr kumimoji="0" lang="en-US" sz="1277" b="0" i="0" u="none" strike="noStrike" kern="0" cap="none" spc="-35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ah</a:t>
            </a:r>
            <a:r>
              <a:rPr kumimoji="0" lang="en-US" sz="1277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r</a:t>
            </a:r>
            <a:r>
              <a:rPr kumimoji="0" lang="en-US" sz="1277" b="0" i="0" u="none" strike="noStrike" kern="0" cap="none" spc="-35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a</a:t>
            </a:r>
            <a:r>
              <a:rPr kumimoji="0" lang="en-US" sz="1277" b="0" i="0" u="none" strike="noStrike" kern="0" cap="none" spc="706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t</a:t>
            </a:r>
            <a:r>
              <a:rPr kumimoji="0" lang="en-US" sz="1277" b="0" i="0" u="none" strike="noStrike" kern="0" cap="none" spc="-35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5000p</a:t>
            </a:r>
            <a:r>
              <a:rPr kumimoji="0" lang="en-US" sz="1277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pm</a:t>
            </a:r>
          </a:p>
        </p:txBody>
      </p:sp>
      <p:sp>
        <p:nvSpPr>
          <p:cNvPr id="204" name="Rectangle 204"/>
          <p:cNvSpPr/>
          <p:nvPr/>
        </p:nvSpPr>
        <p:spPr>
          <a:xfrm>
            <a:off x="1550035" y="5501193"/>
            <a:ext cx="3864713" cy="43647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77" b="0" i="0" u="none" strike="noStrike" kern="0" cap="none" spc="1486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CourierNewPSMT"/>
              </a:rPr>
              <a:t>o</a:t>
            </a:r>
            <a:r>
              <a:rPr kumimoji="0" lang="en-US" sz="1277" b="0" i="0" u="none" strike="noStrike" kern="0" cap="none" spc="-89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M</a:t>
            </a:r>
            <a:r>
              <a:rPr kumimoji="0" lang="en-US" sz="1277" b="0" i="0" u="none" strike="noStrike" kern="0" cap="none" spc="-35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on</a:t>
            </a:r>
            <a:r>
              <a:rPr kumimoji="0" lang="en-US" sz="1277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ir</a:t>
            </a:r>
            <a:r>
              <a:rPr kumimoji="0" lang="en-US" sz="1277" b="0" i="0" u="none" strike="noStrike" kern="0" cap="none" spc="-35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e</a:t>
            </a:r>
            <a:r>
              <a:rPr kumimoji="0" lang="en-US" sz="1277" b="0" i="0" u="none" strike="noStrike" kern="0" cap="none" spc="-38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s</a:t>
            </a:r>
            <a:r>
              <a:rPr kumimoji="0" lang="en-US" sz="1277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i</a:t>
            </a:r>
            <a:r>
              <a:rPr kumimoji="0" lang="en-US" sz="1277" b="0" i="0" u="none" strike="noStrike" kern="0" cap="none" spc="-38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s</a:t>
            </a:r>
            <a:r>
              <a:rPr kumimoji="0" lang="en-US" sz="1277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t</a:t>
            </a:r>
            <a:r>
              <a:rPr kumimoji="0" lang="en-US" sz="1277" b="0" i="0" u="none" strike="noStrike" kern="0" cap="none" spc="-35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e</a:t>
            </a:r>
            <a:r>
              <a:rPr kumimoji="0" lang="en-US" sz="1277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n</a:t>
            </a:r>
            <a:r>
              <a:rPr kumimoji="0" lang="en-US" sz="1277" b="0" i="0" u="none" strike="noStrike" kern="0" cap="none" spc="-54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t</a:t>
            </a:r>
            <a:r>
              <a:rPr kumimoji="0" lang="en-US" sz="1277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i</a:t>
            </a:r>
            <a:r>
              <a:rPr kumimoji="0" lang="en-US" sz="1277" b="0" i="0" u="none" strike="noStrike" kern="0" cap="none" spc="-54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t</a:t>
            </a:r>
            <a:r>
              <a:rPr kumimoji="0" lang="en-US" sz="1277" b="0" i="0" u="none" strike="noStrike" kern="0" cap="none" spc="393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sz="1277" b="0" i="0" u="none" strike="noStrike" kern="0" cap="none" spc="-89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m</a:t>
            </a:r>
            <a:r>
              <a:rPr kumimoji="0" lang="en-US" sz="1277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i</a:t>
            </a:r>
            <a:r>
              <a:rPr kumimoji="0" lang="en-US" sz="1277" b="0" i="0" u="none" strike="noStrike" kern="0" cap="none" spc="-38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k</a:t>
            </a:r>
            <a:r>
              <a:rPr kumimoji="0" lang="en-US" sz="1277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r</a:t>
            </a:r>
            <a:r>
              <a:rPr kumimoji="0" lang="en-US" sz="1277" b="0" i="0" u="none" strike="noStrike" kern="0" cap="none" spc="-35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ob</a:t>
            </a:r>
            <a:r>
              <a:rPr kumimoji="0" lang="en-US" sz="1277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i</a:t>
            </a:r>
            <a:r>
              <a:rPr kumimoji="0" lang="en-US" sz="1277" b="0" i="0" u="none" strike="noStrike" kern="0" cap="none" spc="-54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t</a:t>
            </a:r>
            <a:r>
              <a:rPr kumimoji="0" lang="en-US" sz="1277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:</a:t>
            </a:r>
            <a:r>
              <a:rPr kumimoji="0" lang="en-US" sz="1277" b="0" i="0" u="none" strike="noStrike" kern="0" cap="none" spc="244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sz="1277" b="0" i="0" u="none" strike="noStrike" kern="0" cap="none" spc="-35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pä</a:t>
            </a:r>
            <a:r>
              <a:rPr kumimoji="0" lang="en-US" sz="1277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i</a:t>
            </a:r>
            <a:r>
              <a:rPr kumimoji="0" lang="en-US" sz="1277" b="0" i="0" u="none" strike="noStrike" kern="0" cap="none" spc="-113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v</a:t>
            </a:r>
            <a:r>
              <a:rPr kumimoji="0" lang="en-US" sz="1277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i</a:t>
            </a:r>
            <a:r>
              <a:rPr kumimoji="0" lang="en-US" sz="1277" b="0" i="0" u="none" strike="noStrike" kern="0" cap="none" spc="-54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tt</a:t>
            </a:r>
            <a:r>
              <a:rPr kumimoji="0" lang="en-US" sz="1277" b="0" i="0" u="none" strike="noStrike" kern="0" cap="none" spc="-35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ä</a:t>
            </a:r>
            <a:r>
              <a:rPr kumimoji="0" lang="en-US" sz="1277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i</a:t>
            </a:r>
            <a:r>
              <a:rPr kumimoji="0" lang="en-US" sz="1277" b="0" i="0" u="none" strike="noStrike" kern="0" cap="none" spc="-35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n</a:t>
            </a:r>
            <a:r>
              <a:rPr kumimoji="0" lang="en-US" sz="1277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e</a:t>
            </a:r>
            <a:r>
              <a:rPr kumimoji="0" lang="en-US" sz="1277" b="0" i="0" u="none" strike="noStrike" kern="0" cap="none" spc="-35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n</a:t>
            </a:r>
            <a:r>
              <a:rPr kumimoji="0" lang="en-US" sz="1277" b="0" i="0" u="none" strike="noStrike" kern="0" cap="none" spc="393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sz="1277" b="0" i="0" u="none" strike="noStrike" kern="0" cap="none" spc="-38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s</a:t>
            </a:r>
            <a:r>
              <a:rPr kumimoji="0" lang="en-US" sz="1277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ii</a:t>
            </a:r>
            <a:r>
              <a:rPr kumimoji="0" lang="en-US" sz="1277" b="0" i="0" u="none" strike="noStrike" kern="0" cap="none" spc="-113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v</a:t>
            </a:r>
            <a:r>
              <a:rPr kumimoji="0" lang="en-US" sz="1277" b="0" i="0" u="none" strike="noStrike" kern="0" cap="none" spc="-35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ou</a:t>
            </a:r>
            <a:r>
              <a:rPr kumimoji="0" lang="en-US" sz="1277" b="0" i="0" u="none" strike="noStrike" kern="0" cap="none" spc="-38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s</a:t>
            </a:r>
            <a:r>
              <a:rPr kumimoji="0" lang="en-US" sz="1277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 </a:t>
            </a:r>
          </a:p>
          <a:p>
            <a:pPr marL="286130" marR="0" lvl="0" indent="0" defTabSz="914400" eaLnBrk="1" fontAlgn="auto" latinLnBrk="0" hangingPunct="1">
              <a:lnSpc>
                <a:spcPts val="172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77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y</a:t>
            </a:r>
            <a:r>
              <a:rPr kumimoji="0" lang="en-US" sz="1277" b="0" i="0" u="none" strike="noStrike" kern="0" cap="none" spc="-58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l</a:t>
            </a:r>
            <a:r>
              <a:rPr kumimoji="0" lang="en-US" sz="1277" b="0" i="0" u="none" strike="noStrike" kern="0" cap="none" spc="-35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e</a:t>
            </a:r>
            <a:r>
              <a:rPr kumimoji="0" lang="en-US" sz="1277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i</a:t>
            </a:r>
            <a:r>
              <a:rPr kumimoji="0" lang="en-US" sz="1277" b="0" i="0" u="none" strike="noStrike" kern="0" cap="none" spc="-38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s</a:t>
            </a:r>
            <a:r>
              <a:rPr kumimoji="0" lang="en-US" sz="1277" b="0" i="0" u="none" strike="noStrike" kern="0" cap="none" spc="-35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puhd</a:t>
            </a:r>
            <a:r>
              <a:rPr kumimoji="0" lang="en-US" sz="1277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is</a:t>
            </a:r>
            <a:r>
              <a:rPr kumimoji="0" lang="en-US" sz="1277" b="0" i="0" u="none" strike="noStrike" kern="0" cap="none" spc="-54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t</a:t>
            </a:r>
            <a:r>
              <a:rPr kumimoji="0" lang="en-US" sz="1277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us</a:t>
            </a:r>
            <a:r>
              <a:rPr kumimoji="0" lang="en-US" sz="1277" b="0" i="0" u="none" strike="noStrike" kern="0" cap="none" spc="-35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a</a:t>
            </a:r>
            <a:r>
              <a:rPr kumimoji="0" lang="en-US" sz="1277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in</a:t>
            </a:r>
            <a:r>
              <a:rPr kumimoji="0" lang="en-US" sz="1277" b="0" i="0" u="none" strike="noStrike" kern="0" cap="none" spc="-35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e</a:t>
            </a:r>
            <a:r>
              <a:rPr kumimoji="0" lang="en-US" sz="1277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ell</a:t>
            </a:r>
            <a:r>
              <a:rPr kumimoji="0" lang="en-US" sz="1277" b="0" i="0" u="none" strike="noStrike" kern="0" cap="none" spc="-35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a</a:t>
            </a:r>
            <a:r>
              <a:rPr kumimoji="0" lang="en-US" sz="1277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,</a:t>
            </a:r>
            <a:r>
              <a:rPr kumimoji="0" lang="en-US" sz="1277" b="0" i="0" u="none" strike="noStrike" kern="0" cap="none" spc="318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sz="1277" b="0" i="0" u="none" strike="noStrike" kern="0" cap="none" spc="-35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e</a:t>
            </a:r>
            <a:r>
              <a:rPr kumimoji="0" lang="en-US" sz="1277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ri</a:t>
            </a:r>
            <a:r>
              <a:rPr kumimoji="0" lang="en-US" sz="1277" b="0" i="0" u="none" strike="noStrike" kern="0" cap="none" spc="-54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t</a:t>
            </a:r>
            <a:r>
              <a:rPr kumimoji="0" lang="en-US" sz="1277" b="0" i="0" u="none" strike="noStrike" kern="0" cap="none" spc="-35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e</a:t>
            </a:r>
            <a:r>
              <a:rPr kumimoji="0" lang="en-US" sz="1277" b="0" i="0" u="none" strike="noStrike" kern="0" cap="none" spc="-54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t</a:t>
            </a:r>
            <a:r>
              <a:rPr kumimoji="0" lang="en-US" sz="1277" b="0" i="0" u="none" strike="noStrike" kern="0" cap="none" spc="-35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ah</a:t>
            </a:r>
            <a:r>
              <a:rPr kumimoji="0" lang="en-US" sz="1277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ra</a:t>
            </a:r>
            <a:r>
              <a:rPr kumimoji="0" lang="en-US" sz="1277" b="0" i="0" u="none" strike="noStrike" kern="0" cap="none" spc="-54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t</a:t>
            </a:r>
            <a:r>
              <a:rPr kumimoji="0" lang="en-US" sz="1277" b="0" i="0" u="none" strike="noStrike" kern="0" cap="none" spc="393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sz="1277" b="0" i="0" u="none" strike="noStrike" kern="0" cap="none" spc="-38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k</a:t>
            </a:r>
            <a:r>
              <a:rPr kumimoji="0" lang="en-US" sz="1277" b="0" i="0" u="none" strike="noStrike" kern="0" cap="none" spc="-58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l</a:t>
            </a:r>
            <a:r>
              <a:rPr kumimoji="0" lang="en-US" sz="1277" b="0" i="0" u="none" strike="noStrike" kern="0" cap="none" spc="-35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oo</a:t>
            </a:r>
            <a:r>
              <a:rPr kumimoji="0" lang="en-US" sz="1277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ri</a:t>
            </a:r>
            <a:r>
              <a:rPr kumimoji="0" lang="en-US" sz="1277" b="0" i="0" u="none" strike="noStrike" kern="0" cap="none" spc="168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sz="1277" b="0" i="0" u="none" strike="noStrike" kern="0" cap="none" spc="-35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1000pp</a:t>
            </a:r>
            <a:r>
              <a:rPr kumimoji="0" lang="en-US" sz="1277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m</a:t>
            </a:r>
          </a:p>
        </p:txBody>
      </p:sp>
      <p:sp>
        <p:nvSpPr>
          <p:cNvPr id="205" name="Rectangle 205"/>
          <p:cNvSpPr/>
          <p:nvPr/>
        </p:nvSpPr>
        <p:spPr>
          <a:xfrm>
            <a:off x="7256144" y="4902604"/>
            <a:ext cx="3025381" cy="52226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2" b="0" i="0" u="none" strike="noStrike" kern="0" cap="none" spc="1727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MT"/>
              </a:rPr>
              <a:t>•</a:t>
            </a:r>
            <a:r>
              <a:rPr kumimoji="0" lang="en-US" sz="1502" b="0" i="0" u="none" strike="noStrike" kern="0" cap="none" spc="-168" normalizeH="0" baseline="0" noProof="0" dirty="0">
                <a:ln>
                  <a:noFill/>
                </a:ln>
                <a:solidFill>
                  <a:srgbClr val="4B6BC8"/>
                </a:solidFill>
                <a:effectLst/>
                <a:uLnTx/>
                <a:uFillTx/>
                <a:latin typeface="Arial"/>
              </a:rPr>
              <a:t>T</a:t>
            </a:r>
            <a:r>
              <a:rPr kumimoji="0" lang="en-US" sz="1502" b="0" i="0" u="none" strike="noStrike" kern="0" cap="none" spc="-10" normalizeH="0" baseline="0" noProof="0" dirty="0">
                <a:ln>
                  <a:noFill/>
                </a:ln>
                <a:solidFill>
                  <a:srgbClr val="4B6BC8"/>
                </a:solidFill>
                <a:effectLst/>
                <a:uLnTx/>
                <a:uFillTx/>
                <a:latin typeface="Arial"/>
              </a:rPr>
              <a:t>a</a:t>
            </a:r>
            <a:r>
              <a:rPr kumimoji="0" lang="en-US" sz="1502" b="0" i="0" u="none" strike="noStrike" kern="0" cap="none" spc="0" normalizeH="0" baseline="0" noProof="0" dirty="0">
                <a:ln>
                  <a:noFill/>
                </a:ln>
                <a:solidFill>
                  <a:srgbClr val="4B6BC8"/>
                </a:solidFill>
                <a:effectLst/>
                <a:uLnTx/>
                <a:uFillTx/>
                <a:latin typeface="Arial"/>
              </a:rPr>
              <a:t>rtt</a:t>
            </a:r>
            <a:r>
              <a:rPr kumimoji="0" lang="en-US" sz="1502" b="0" i="0" u="none" strike="noStrike" kern="0" cap="none" spc="-85" normalizeH="0" baseline="0" noProof="0" dirty="0">
                <a:ln>
                  <a:noFill/>
                </a:ln>
                <a:solidFill>
                  <a:srgbClr val="4B6BC8"/>
                </a:solidFill>
                <a:effectLst/>
                <a:uLnTx/>
                <a:uFillTx/>
                <a:latin typeface="Arial"/>
              </a:rPr>
              <a:t>u</a:t>
            </a:r>
            <a:r>
              <a:rPr kumimoji="0" lang="en-US" sz="1502" b="0" i="0" u="none" strike="noStrike" kern="0" cap="none" spc="-76" normalizeH="0" baseline="0" noProof="0" dirty="0">
                <a:ln>
                  <a:noFill/>
                </a:ln>
                <a:solidFill>
                  <a:srgbClr val="4B6BC8"/>
                </a:solidFill>
                <a:effectLst/>
                <a:uLnTx/>
                <a:uFillTx/>
                <a:latin typeface="Arial"/>
              </a:rPr>
              <a:t>v</a:t>
            </a:r>
            <a:r>
              <a:rPr kumimoji="0" lang="en-US" sz="1502" b="0" i="0" u="none" strike="noStrike" kern="0" cap="none" spc="-10" normalizeH="0" baseline="0" noProof="0" dirty="0">
                <a:ln>
                  <a:noFill/>
                </a:ln>
                <a:solidFill>
                  <a:srgbClr val="4B6BC8"/>
                </a:solidFill>
                <a:effectLst/>
                <a:uLnTx/>
                <a:uFillTx/>
                <a:latin typeface="Arial"/>
              </a:rPr>
              <a:t>aa</a:t>
            </a:r>
            <a:r>
              <a:rPr kumimoji="0" lang="en-US" sz="1502" b="0" i="0" u="none" strike="noStrike" kern="0" cap="none" spc="105" normalizeH="0" baseline="0" noProof="0" dirty="0">
                <a:ln>
                  <a:noFill/>
                </a:ln>
                <a:solidFill>
                  <a:srgbClr val="4B6BC8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sz="1502" b="0" i="0" u="none" strike="noStrike" kern="0" cap="none" spc="-10" normalizeH="0" baseline="0" noProof="0" dirty="0">
                <a:ln>
                  <a:noFill/>
                </a:ln>
                <a:solidFill>
                  <a:srgbClr val="4B6BC8"/>
                </a:solidFill>
                <a:effectLst/>
                <a:uLnTx/>
                <a:uFillTx/>
                <a:latin typeface="Arial"/>
              </a:rPr>
              <a:t>o</a:t>
            </a:r>
            <a:r>
              <a:rPr kumimoji="0" lang="en-US" sz="1502" b="0" i="0" u="none" strike="noStrike" kern="0" cap="none" spc="0" normalizeH="0" baseline="0" noProof="0" dirty="0">
                <a:ln>
                  <a:noFill/>
                </a:ln>
                <a:solidFill>
                  <a:srgbClr val="4B6BC8"/>
                </a:solidFill>
                <a:effectLst/>
                <a:uLnTx/>
                <a:uFillTx/>
                <a:latin typeface="Arial"/>
              </a:rPr>
              <a:t>ks</a:t>
            </a:r>
            <a:r>
              <a:rPr kumimoji="0" lang="en-US" sz="1502" b="0" i="0" u="none" strike="noStrike" kern="0" cap="none" spc="-13" normalizeH="0" baseline="0" noProof="0" dirty="0">
                <a:ln>
                  <a:noFill/>
                </a:ln>
                <a:solidFill>
                  <a:srgbClr val="4B6BC8"/>
                </a:solidFill>
                <a:effectLst/>
                <a:uLnTx/>
                <a:uFillTx/>
                <a:latin typeface="Arial"/>
              </a:rPr>
              <a:t>e</a:t>
            </a:r>
            <a:r>
              <a:rPr kumimoji="0" lang="en-US" sz="1502" b="0" i="0" u="none" strike="noStrike" kern="0" cap="none" spc="-85" normalizeH="0" baseline="0" noProof="0" dirty="0">
                <a:ln>
                  <a:noFill/>
                </a:ln>
                <a:solidFill>
                  <a:srgbClr val="4B6BC8"/>
                </a:solidFill>
                <a:effectLst/>
                <a:uLnTx/>
                <a:uFillTx/>
                <a:latin typeface="Arial"/>
              </a:rPr>
              <a:t>nnu</a:t>
            </a:r>
            <a:r>
              <a:rPr kumimoji="0" lang="en-US" sz="1502" b="0" i="0" u="none" strike="noStrike" kern="0" cap="none" spc="0" normalizeH="0" baseline="0" noProof="0" dirty="0">
                <a:ln>
                  <a:noFill/>
                </a:ln>
                <a:solidFill>
                  <a:srgbClr val="4B6BC8"/>
                </a:solidFill>
                <a:effectLst/>
                <a:uLnTx/>
                <a:uFillTx/>
                <a:latin typeface="Arial"/>
              </a:rPr>
              <a:t>s-r</a:t>
            </a:r>
            <a:r>
              <a:rPr kumimoji="0" lang="en-US" sz="1502" b="0" i="0" u="none" strike="noStrike" kern="0" cap="none" spc="-33" normalizeH="0" baseline="0" noProof="0" dirty="0">
                <a:ln>
                  <a:noFill/>
                </a:ln>
                <a:solidFill>
                  <a:srgbClr val="4B6BC8"/>
                </a:solidFill>
                <a:effectLst/>
                <a:uLnTx/>
                <a:uFillTx/>
                <a:latin typeface="Arial"/>
              </a:rPr>
              <a:t>i</a:t>
            </a:r>
            <a:r>
              <a:rPr kumimoji="0" lang="en-US" sz="1502" b="0" i="0" u="none" strike="noStrike" kern="0" cap="none" spc="-10" normalizeH="0" baseline="0" noProof="0" dirty="0">
                <a:ln>
                  <a:noFill/>
                </a:ln>
                <a:solidFill>
                  <a:srgbClr val="4B6BC8"/>
                </a:solidFill>
                <a:effectLst/>
                <a:uLnTx/>
                <a:uFillTx/>
                <a:latin typeface="Arial"/>
              </a:rPr>
              <a:t>p</a:t>
            </a:r>
            <a:r>
              <a:rPr kumimoji="0" lang="en-US" sz="1502" b="0" i="0" u="none" strike="noStrike" kern="0" cap="none" spc="-85" normalizeH="0" baseline="0" noProof="0" dirty="0">
                <a:ln>
                  <a:noFill/>
                </a:ln>
                <a:solidFill>
                  <a:srgbClr val="4B6BC8"/>
                </a:solidFill>
                <a:effectLst/>
                <a:uLnTx/>
                <a:uFillTx/>
                <a:latin typeface="Arial"/>
              </a:rPr>
              <a:t>u</a:t>
            </a:r>
            <a:r>
              <a:rPr kumimoji="0" lang="en-US" sz="1502" b="0" i="0" u="none" strike="noStrike" kern="0" cap="none" spc="0" normalizeH="0" baseline="0" noProof="0" dirty="0">
                <a:ln>
                  <a:noFill/>
                </a:ln>
                <a:solidFill>
                  <a:srgbClr val="4B6BC8"/>
                </a:solidFill>
                <a:effectLst/>
                <a:uLnTx/>
                <a:uFillTx/>
                <a:latin typeface="Arial"/>
              </a:rPr>
              <a:t>l</a:t>
            </a:r>
            <a:r>
              <a:rPr kumimoji="0" lang="en-US" sz="1502" b="0" i="0" u="none" strike="noStrike" kern="0" cap="none" spc="-33" normalizeH="0" baseline="0" noProof="0" dirty="0">
                <a:ln>
                  <a:noFill/>
                </a:ln>
                <a:solidFill>
                  <a:srgbClr val="4B6BC8"/>
                </a:solidFill>
                <a:effectLst/>
                <a:uLnTx/>
                <a:uFillTx/>
                <a:latin typeface="Arial"/>
              </a:rPr>
              <a:t>i</a:t>
            </a:r>
            <a:r>
              <a:rPr kumimoji="0" lang="en-US" sz="1502" b="0" i="0" u="none" strike="noStrike" kern="0" cap="none" spc="0" normalizeH="0" baseline="0" noProof="0" dirty="0">
                <a:ln>
                  <a:noFill/>
                </a:ln>
                <a:solidFill>
                  <a:srgbClr val="4B6BC8"/>
                </a:solidFill>
                <a:effectLst/>
                <a:uLnTx/>
                <a:uFillTx/>
                <a:latin typeface="Arial"/>
              </a:rPr>
              <a:t>ta</a:t>
            </a:r>
            <a:r>
              <a:rPr kumimoji="0" lang="en-US" sz="1502" b="0" i="0" u="none" strike="noStrike" kern="0" cap="none" spc="-85" normalizeH="0" baseline="0" noProof="0" dirty="0">
                <a:ln>
                  <a:noFill/>
                </a:ln>
                <a:solidFill>
                  <a:srgbClr val="4B6BC8"/>
                </a:solidFill>
                <a:effectLst/>
                <a:uLnTx/>
                <a:uFillTx/>
                <a:latin typeface="Arial"/>
              </a:rPr>
              <a:t>u</a:t>
            </a:r>
            <a:r>
              <a:rPr kumimoji="0" lang="en-US" sz="1502" b="0" i="0" u="none" strike="noStrike" kern="0" cap="none" spc="0" normalizeH="0" baseline="0" noProof="0" dirty="0">
                <a:ln>
                  <a:noFill/>
                </a:ln>
                <a:solidFill>
                  <a:srgbClr val="4B6BC8"/>
                </a:solidFill>
                <a:effectLst/>
                <a:uLnTx/>
                <a:uFillTx/>
                <a:latin typeface="Arial"/>
              </a:rPr>
              <a:t>t</a:t>
            </a:r>
            <a:r>
              <a:rPr kumimoji="0" lang="en-US" sz="1502" b="0" i="0" u="none" strike="noStrike" kern="0" cap="none" spc="-33" normalizeH="0" baseline="0" noProof="0" dirty="0">
                <a:ln>
                  <a:noFill/>
                </a:ln>
                <a:solidFill>
                  <a:srgbClr val="4B6BC8"/>
                </a:solidFill>
                <a:effectLst/>
                <a:uLnTx/>
                <a:uFillTx/>
                <a:latin typeface="Arial"/>
              </a:rPr>
              <a:t>i</a:t>
            </a:r>
            <a:r>
              <a:rPr kumimoji="0" lang="en-US" sz="1502" b="0" i="0" u="none" strike="noStrike" kern="0" cap="none" spc="-10" normalizeH="0" baseline="0" noProof="0" dirty="0">
                <a:ln>
                  <a:noFill/>
                </a:ln>
                <a:solidFill>
                  <a:srgbClr val="4B6BC8"/>
                </a:solidFill>
                <a:effectLst/>
                <a:uLnTx/>
                <a:uFillTx/>
                <a:latin typeface="Arial"/>
              </a:rPr>
              <a:t>a</a:t>
            </a:r>
            <a:r>
              <a:rPr kumimoji="0" lang="en-US" sz="1502" b="0" i="0" u="none" strike="noStrike" kern="0" cap="none" spc="0" normalizeH="0" baseline="0" noProof="0" dirty="0">
                <a:ln>
                  <a:noFill/>
                </a:ln>
                <a:solidFill>
                  <a:srgbClr val="4B6BC8"/>
                </a:solidFill>
                <a:effectLst/>
                <a:uLnTx/>
                <a:uFillTx/>
                <a:latin typeface="Arial"/>
              </a:rPr>
              <a:t> </a:t>
            </a:r>
          </a:p>
          <a:p>
            <a:pPr marL="286131" marR="0" lvl="0" indent="0" defTabSz="914400" eaLnBrk="1" fontAlgn="auto" latinLnBrk="0" hangingPunct="1">
              <a:lnSpc>
                <a:spcPts val="210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2" b="0" i="0" u="none" strike="noStrike" kern="0" cap="none" spc="0" normalizeH="0" baseline="0" noProof="0" dirty="0">
                <a:ln>
                  <a:noFill/>
                </a:ln>
                <a:solidFill>
                  <a:srgbClr val="4B6BC8"/>
                </a:solidFill>
                <a:effectLst/>
                <a:uLnTx/>
                <a:uFillTx/>
                <a:latin typeface="Arial"/>
              </a:rPr>
              <a:t>s</a:t>
            </a:r>
            <a:r>
              <a:rPr kumimoji="0" lang="en-US" sz="1502" b="0" i="0" u="none" strike="noStrike" kern="0" cap="none" spc="-12" normalizeH="0" baseline="0" noProof="0" dirty="0">
                <a:ln>
                  <a:noFill/>
                </a:ln>
                <a:solidFill>
                  <a:srgbClr val="4B6BC8"/>
                </a:solidFill>
                <a:effectLst/>
                <a:uLnTx/>
                <a:uFillTx/>
                <a:latin typeface="Arial"/>
              </a:rPr>
              <a:t>a</a:t>
            </a:r>
            <a:r>
              <a:rPr kumimoji="0" lang="en-US" sz="1502" b="0" i="0" u="none" strike="noStrike" kern="0" cap="none" spc="-33" normalizeH="0" baseline="0" noProof="0" dirty="0">
                <a:ln>
                  <a:noFill/>
                </a:ln>
                <a:solidFill>
                  <a:srgbClr val="4B6BC8"/>
                </a:solidFill>
                <a:effectLst/>
                <a:uLnTx/>
                <a:uFillTx/>
                <a:latin typeface="Arial"/>
              </a:rPr>
              <a:t>i</a:t>
            </a:r>
            <a:r>
              <a:rPr kumimoji="0" lang="en-US" sz="1502" b="0" i="0" u="none" strike="noStrike" kern="0" cap="none" spc="0" normalizeH="0" baseline="0" noProof="0" dirty="0">
                <a:ln>
                  <a:noFill/>
                </a:ln>
                <a:solidFill>
                  <a:srgbClr val="4B6BC8"/>
                </a:solidFill>
                <a:effectLst/>
                <a:uLnTx/>
                <a:uFillTx/>
                <a:latin typeface="Arial"/>
              </a:rPr>
              <a:t>r</a:t>
            </a:r>
            <a:r>
              <a:rPr kumimoji="0" lang="en-US" sz="1502" b="0" i="0" u="none" strike="noStrike" kern="0" cap="none" spc="-10" normalizeH="0" baseline="0" noProof="0" dirty="0">
                <a:ln>
                  <a:noFill/>
                </a:ln>
                <a:solidFill>
                  <a:srgbClr val="4B6BC8"/>
                </a:solidFill>
                <a:effectLst/>
                <a:uLnTx/>
                <a:uFillTx/>
                <a:latin typeface="Arial"/>
              </a:rPr>
              <a:t>a</a:t>
            </a:r>
            <a:r>
              <a:rPr kumimoji="0" lang="en-US" sz="1502" b="0" i="0" u="none" strike="noStrike" kern="0" cap="none" spc="0" normalizeH="0" baseline="0" noProof="0" dirty="0">
                <a:ln>
                  <a:noFill/>
                </a:ln>
                <a:solidFill>
                  <a:srgbClr val="4B6BC8"/>
                </a:solidFill>
                <a:effectLst/>
                <a:uLnTx/>
                <a:uFillTx/>
                <a:latin typeface="Arial"/>
              </a:rPr>
              <a:t>st</a:t>
            </a:r>
            <a:r>
              <a:rPr kumimoji="0" lang="en-US" sz="1502" b="0" i="0" u="none" strike="noStrike" kern="0" cap="none" spc="-10" normalizeH="0" baseline="0" noProof="0" dirty="0">
                <a:ln>
                  <a:noFill/>
                </a:ln>
                <a:solidFill>
                  <a:srgbClr val="4B6BC8"/>
                </a:solidFill>
                <a:effectLst/>
                <a:uLnTx/>
                <a:uFillTx/>
                <a:latin typeface="Arial"/>
              </a:rPr>
              <a:t>a</a:t>
            </a:r>
            <a:r>
              <a:rPr kumimoji="0" lang="en-US" sz="1502" b="0" i="0" u="none" strike="noStrike" kern="0" cap="none" spc="-76" normalizeH="0" baseline="0" noProof="0" dirty="0">
                <a:ln>
                  <a:noFill/>
                </a:ln>
                <a:solidFill>
                  <a:srgbClr val="4B6BC8"/>
                </a:solidFill>
                <a:effectLst/>
                <a:uLnTx/>
                <a:uFillTx/>
                <a:latin typeface="Arial"/>
              </a:rPr>
              <a:t>v</a:t>
            </a:r>
            <a:r>
              <a:rPr kumimoji="0" lang="en-US" sz="1502" b="0" i="0" u="none" strike="noStrike" kern="0" cap="none" spc="-33" normalizeH="0" baseline="0" noProof="0" dirty="0">
                <a:ln>
                  <a:noFill/>
                </a:ln>
                <a:solidFill>
                  <a:srgbClr val="4B6BC8"/>
                </a:solidFill>
                <a:effectLst/>
                <a:uLnTx/>
                <a:uFillTx/>
                <a:latin typeface="Arial"/>
              </a:rPr>
              <a:t>i</a:t>
            </a:r>
            <a:r>
              <a:rPr kumimoji="0" lang="en-US" sz="1502" b="0" i="0" u="none" strike="noStrike" kern="0" cap="none" spc="-10" normalizeH="0" baseline="0" noProof="0" dirty="0">
                <a:ln>
                  <a:noFill/>
                </a:ln>
                <a:solidFill>
                  <a:srgbClr val="4B6BC8"/>
                </a:solidFill>
                <a:effectLst/>
                <a:uLnTx/>
                <a:uFillTx/>
                <a:latin typeface="Arial"/>
              </a:rPr>
              <a:t>e</a:t>
            </a:r>
            <a:r>
              <a:rPr kumimoji="0" lang="en-US" sz="1502" b="0" i="0" u="none" strike="noStrike" kern="0" cap="none" spc="524" normalizeH="0" baseline="0" noProof="0" dirty="0">
                <a:ln>
                  <a:noFill/>
                </a:ln>
                <a:solidFill>
                  <a:srgbClr val="4B6BC8"/>
                </a:solidFill>
                <a:effectLst/>
                <a:uLnTx/>
                <a:uFillTx/>
                <a:latin typeface="Arial"/>
              </a:rPr>
              <a:t>n</a:t>
            </a:r>
            <a:r>
              <a:rPr kumimoji="0" lang="en-US" sz="1502" b="0" i="0" u="none" strike="noStrike" kern="0" cap="none" spc="0" normalizeH="0" baseline="0" noProof="0" dirty="0">
                <a:ln>
                  <a:noFill/>
                </a:ln>
                <a:solidFill>
                  <a:srgbClr val="4B6BC8"/>
                </a:solidFill>
                <a:effectLst/>
                <a:uLnTx/>
                <a:uFillTx/>
                <a:latin typeface="Arial"/>
              </a:rPr>
              <a:t>k</a:t>
            </a:r>
            <a:r>
              <a:rPr kumimoji="0" lang="en-US" sz="1502" b="0" i="0" u="none" strike="noStrike" kern="0" cap="none" spc="-12" normalizeH="0" baseline="0" noProof="0" dirty="0">
                <a:ln>
                  <a:noFill/>
                </a:ln>
                <a:solidFill>
                  <a:srgbClr val="4B6BC8"/>
                </a:solidFill>
                <a:effectLst/>
                <a:uLnTx/>
                <a:uFillTx/>
                <a:latin typeface="Arial"/>
              </a:rPr>
              <a:t>o</a:t>
            </a:r>
            <a:r>
              <a:rPr kumimoji="0" lang="en-US" sz="1502" b="0" i="0" u="none" strike="noStrike" kern="0" cap="none" spc="0" normalizeH="0" baseline="0" noProof="0" dirty="0">
                <a:ln>
                  <a:noFill/>
                </a:ln>
                <a:solidFill>
                  <a:srgbClr val="4B6BC8"/>
                </a:solidFill>
                <a:effectLst/>
                <a:uLnTx/>
                <a:uFillTx/>
                <a:latin typeface="Arial"/>
              </a:rPr>
              <a:t>sk</a:t>
            </a:r>
            <a:r>
              <a:rPr kumimoji="0" lang="en-US" sz="1502" b="0" i="0" u="none" strike="noStrike" kern="0" cap="none" spc="-13" normalizeH="0" baseline="0" noProof="0" dirty="0">
                <a:ln>
                  <a:noFill/>
                </a:ln>
                <a:solidFill>
                  <a:srgbClr val="4B6BC8"/>
                </a:solidFill>
                <a:effectLst/>
                <a:uLnTx/>
                <a:uFillTx/>
                <a:latin typeface="Arial"/>
              </a:rPr>
              <a:t>e</a:t>
            </a:r>
            <a:r>
              <a:rPr kumimoji="0" lang="en-US" sz="1502" b="0" i="0" u="none" strike="noStrike" kern="0" cap="none" spc="0" normalizeH="0" baseline="0" noProof="0" dirty="0">
                <a:ln>
                  <a:noFill/>
                </a:ln>
                <a:solidFill>
                  <a:srgbClr val="4B6BC8"/>
                </a:solidFill>
                <a:effectLst/>
                <a:uLnTx/>
                <a:uFillTx/>
                <a:latin typeface="Arial"/>
              </a:rPr>
              <a:t>t</a:t>
            </a:r>
            <a:r>
              <a:rPr kumimoji="0" lang="en-US" sz="1502" b="0" i="0" u="none" strike="noStrike" kern="0" cap="none" spc="-85" normalizeH="0" baseline="0" noProof="0" dirty="0">
                <a:ln>
                  <a:noFill/>
                </a:ln>
                <a:solidFill>
                  <a:srgbClr val="4B6BC8"/>
                </a:solidFill>
                <a:effectLst/>
                <a:uLnTx/>
                <a:uFillTx/>
                <a:latin typeface="Arial"/>
              </a:rPr>
              <a:t>u</a:t>
            </a:r>
            <a:r>
              <a:rPr kumimoji="0" lang="en-US" sz="1502" b="0" i="0" u="none" strike="noStrike" kern="0" cap="none" spc="0" normalizeH="0" baseline="0" noProof="0" dirty="0">
                <a:ln>
                  <a:noFill/>
                </a:ln>
                <a:solidFill>
                  <a:srgbClr val="4B6BC8"/>
                </a:solidFill>
                <a:effectLst/>
                <a:uLnTx/>
                <a:uFillTx/>
                <a:latin typeface="Arial"/>
              </a:rPr>
              <a:t>s</a:t>
            </a:r>
            <a:r>
              <a:rPr kumimoji="0" lang="en-US" sz="1502" b="0" i="0" u="none" strike="noStrike" kern="0" cap="none" spc="-78" normalizeH="0" baseline="0" noProof="0" dirty="0">
                <a:ln>
                  <a:noFill/>
                </a:ln>
                <a:solidFill>
                  <a:srgbClr val="4B6BC8"/>
                </a:solidFill>
                <a:effectLst/>
                <a:uLnTx/>
                <a:uFillTx/>
                <a:latin typeface="Arial"/>
              </a:rPr>
              <a:t>v</a:t>
            </a:r>
            <a:r>
              <a:rPr kumimoji="0" lang="en-US" sz="1502" b="0" i="0" u="none" strike="noStrike" kern="0" cap="none" spc="-10" normalizeH="0" baseline="0" noProof="0" dirty="0">
                <a:ln>
                  <a:noFill/>
                </a:ln>
                <a:solidFill>
                  <a:srgbClr val="4B6BC8"/>
                </a:solidFill>
                <a:effectLst/>
                <a:uLnTx/>
                <a:uFillTx/>
                <a:latin typeface="Arial"/>
              </a:rPr>
              <a:t>a</a:t>
            </a:r>
            <a:r>
              <a:rPr kumimoji="0" lang="en-US" sz="1502" b="0" i="0" u="none" strike="noStrike" kern="0" cap="none" spc="0" normalizeH="0" baseline="0" noProof="0" dirty="0">
                <a:ln>
                  <a:noFill/>
                </a:ln>
                <a:solidFill>
                  <a:srgbClr val="4B6BC8"/>
                </a:solidFill>
                <a:effectLst/>
                <a:uLnTx/>
                <a:uFillTx/>
                <a:latin typeface="Arial"/>
              </a:rPr>
              <a:t>r</a:t>
            </a:r>
            <a:r>
              <a:rPr kumimoji="0" lang="en-US" sz="1502" b="0" i="0" u="none" strike="noStrike" kern="0" cap="none" spc="-10" normalizeH="0" baseline="0" noProof="0" dirty="0">
                <a:ln>
                  <a:noFill/>
                </a:ln>
                <a:solidFill>
                  <a:srgbClr val="4B6BC8"/>
                </a:solidFill>
                <a:effectLst/>
                <a:uLnTx/>
                <a:uFillTx/>
                <a:latin typeface="Arial"/>
              </a:rPr>
              <a:t>o</a:t>
            </a:r>
            <a:r>
              <a:rPr kumimoji="0" lang="en-US" sz="1502" b="0" i="0" u="none" strike="noStrike" kern="0" cap="none" spc="0" normalizeH="0" baseline="0" noProof="0" dirty="0">
                <a:ln>
                  <a:noFill/>
                </a:ln>
                <a:solidFill>
                  <a:srgbClr val="4B6BC8"/>
                </a:solidFill>
                <a:effectLst/>
                <a:uLnTx/>
                <a:uFillTx/>
                <a:latin typeface="Arial"/>
              </a:rPr>
              <a:t>t</a:t>
            </a:r>
            <a:r>
              <a:rPr kumimoji="0" lang="en-US" sz="1502" b="0" i="0" u="none" strike="noStrike" kern="0" cap="none" spc="-10" normalizeH="0" baseline="0" noProof="0" dirty="0">
                <a:ln>
                  <a:noFill/>
                </a:ln>
                <a:solidFill>
                  <a:srgbClr val="4B6BC8"/>
                </a:solidFill>
                <a:effectLst/>
                <a:uLnTx/>
                <a:uFillTx/>
                <a:latin typeface="Arial"/>
              </a:rPr>
              <a:t>o</a:t>
            </a:r>
            <a:r>
              <a:rPr kumimoji="0" lang="en-US" sz="1502" b="0" i="0" u="none" strike="noStrike" kern="0" cap="none" spc="-33" normalizeH="0" baseline="0" noProof="0" dirty="0">
                <a:ln>
                  <a:noFill/>
                </a:ln>
                <a:solidFill>
                  <a:srgbClr val="4B6BC8"/>
                </a:solidFill>
                <a:effectLst/>
                <a:uLnTx/>
                <a:uFillTx/>
                <a:latin typeface="Arial"/>
              </a:rPr>
              <a:t>i</a:t>
            </a:r>
            <a:r>
              <a:rPr kumimoji="0" lang="en-US" sz="1502" b="0" i="0" u="none" strike="noStrike" kern="0" cap="none" spc="-51" normalizeH="0" baseline="0" noProof="0" dirty="0">
                <a:ln>
                  <a:noFill/>
                </a:ln>
                <a:solidFill>
                  <a:srgbClr val="4B6BC8"/>
                </a:solidFill>
                <a:effectLst/>
                <a:uLnTx/>
                <a:uFillTx/>
                <a:latin typeface="Arial"/>
              </a:rPr>
              <a:t>m</a:t>
            </a:r>
            <a:r>
              <a:rPr kumimoji="0" lang="en-US" sz="1502" b="0" i="0" u="none" strike="noStrike" kern="0" cap="none" spc="-10" normalizeH="0" baseline="0" noProof="0" dirty="0">
                <a:ln>
                  <a:noFill/>
                </a:ln>
                <a:solidFill>
                  <a:srgbClr val="4B6BC8"/>
                </a:solidFill>
                <a:effectLst/>
                <a:uLnTx/>
                <a:uFillTx/>
                <a:latin typeface="Arial"/>
              </a:rPr>
              <a:t>e</a:t>
            </a:r>
            <a:r>
              <a:rPr kumimoji="0" lang="en-US" sz="1502" b="0" i="0" u="none" strike="noStrike" kern="0" cap="none" spc="0" normalizeH="0" baseline="0" noProof="0" dirty="0">
                <a:ln>
                  <a:noFill/>
                </a:ln>
                <a:solidFill>
                  <a:srgbClr val="4B6BC8"/>
                </a:solidFill>
                <a:effectLst/>
                <a:uLnTx/>
                <a:uFillTx/>
                <a:latin typeface="Arial"/>
              </a:rPr>
              <a:t>t </a:t>
            </a:r>
          </a:p>
        </p:txBody>
      </p:sp>
      <p:sp>
        <p:nvSpPr>
          <p:cNvPr id="206" name="Rectangle 206"/>
          <p:cNvSpPr/>
          <p:nvPr/>
        </p:nvSpPr>
        <p:spPr>
          <a:xfrm>
            <a:off x="7256144" y="5446777"/>
            <a:ext cx="3417951" cy="65532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286131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4B6BC8"/>
                </a:solidFill>
                <a:effectLst/>
                <a:uLnTx/>
                <a:uFillTx/>
                <a:latin typeface="Arial"/>
              </a:rPr>
              <a:t>ak</a:t>
            </a:r>
            <a:r>
              <a:rPr kumimoji="0" lang="en-US" sz="1500" b="0" i="0" u="none" strike="noStrike" kern="0" cap="none" spc="-84" normalizeH="0" baseline="0" noProof="0" dirty="0">
                <a:ln>
                  <a:noFill/>
                </a:ln>
                <a:solidFill>
                  <a:srgbClr val="4B6BC8"/>
                </a:solidFill>
                <a:effectLst/>
                <a:uLnTx/>
                <a:uFillTx/>
                <a:latin typeface="Arial"/>
              </a:rPr>
              <a:t>uu</a:t>
            </a: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4B6BC8"/>
                </a:solidFill>
                <a:effectLst/>
                <a:uLnTx/>
                <a:uFillTx/>
                <a:latin typeface="Arial"/>
              </a:rPr>
              <a:t>tt</a:t>
            </a:r>
            <a:r>
              <a:rPr kumimoji="0" lang="en-US" sz="1500" b="0" i="0" u="none" strike="noStrike" kern="0" cap="none" spc="-32" normalizeH="0" baseline="0" noProof="0" dirty="0">
                <a:ln>
                  <a:noFill/>
                </a:ln>
                <a:solidFill>
                  <a:srgbClr val="4B6BC8"/>
                </a:solidFill>
                <a:effectLst/>
                <a:uLnTx/>
                <a:uFillTx/>
                <a:latin typeface="Arial"/>
              </a:rPr>
              <a:t>i</a:t>
            </a:r>
            <a:r>
              <a:rPr kumimoji="0" lang="en-US" sz="1500" b="0" i="0" u="none" strike="noStrike" kern="0" cap="none" spc="-75" normalizeH="0" baseline="0" noProof="0" dirty="0">
                <a:ln>
                  <a:noFill/>
                </a:ln>
                <a:solidFill>
                  <a:srgbClr val="4B6BC8"/>
                </a:solidFill>
                <a:effectLst/>
                <a:uLnTx/>
                <a:uFillTx/>
                <a:latin typeface="Arial"/>
              </a:rPr>
              <a:t>v</a:t>
            </a:r>
            <a:r>
              <a:rPr kumimoji="0" lang="en-US" sz="1500" b="0" i="0" u="none" strike="noStrike" kern="0" cap="none" spc="-84" normalizeH="0" baseline="0" noProof="0" dirty="0">
                <a:ln>
                  <a:noFill/>
                </a:ln>
                <a:solidFill>
                  <a:srgbClr val="4B6BC8"/>
                </a:solidFill>
                <a:effectLst/>
                <a:uLnTx/>
                <a:uFillTx/>
                <a:latin typeface="Arial"/>
              </a:rPr>
              <a:t>u</a:t>
            </a: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4B6BC8"/>
                </a:solidFill>
                <a:effectLst/>
                <a:uLnTx/>
                <a:uFillTx/>
                <a:latin typeface="Arial"/>
              </a:rPr>
              <a:t>odeosastol</a:t>
            </a:r>
            <a:r>
              <a:rPr kumimoji="0" lang="en-US" sz="1500" b="0" i="0" u="none" strike="noStrike" kern="0" cap="none" spc="-32" normalizeH="0" baseline="0" noProof="0" dirty="0">
                <a:ln>
                  <a:noFill/>
                </a:ln>
                <a:solidFill>
                  <a:srgbClr val="4B6BC8"/>
                </a:solidFill>
                <a:effectLst/>
                <a:uLnTx/>
                <a:uFillTx/>
                <a:latin typeface="Arial"/>
              </a:rPr>
              <a:t>l</a:t>
            </a: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4B6BC8"/>
                </a:solidFill>
                <a:effectLst/>
                <a:uLnTx/>
                <a:uFillTx/>
                <a:latin typeface="Arial"/>
              </a:rPr>
              <a:t>a.doc</a:t>
            </a:r>
            <a:r>
              <a:rPr kumimoji="0" lang="en-US" sz="1500" b="0" i="0" u="none" strike="noStrike" kern="0" cap="none" spc="699" normalizeH="0" baseline="0" noProof="0" dirty="0">
                <a:ln>
                  <a:noFill/>
                </a:ln>
                <a:solidFill>
                  <a:srgbClr val="4B6BC8"/>
                </a:solidFill>
                <a:effectLst/>
                <a:uLnTx/>
                <a:uFillTx/>
                <a:latin typeface="Arial"/>
              </a:rPr>
              <a:t>x</a:t>
            </a: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4B6BC8"/>
                </a:solidFill>
                <a:effectLst/>
                <a:uLnTx/>
                <a:uFillTx/>
                <a:latin typeface="Arial"/>
              </a:rPr>
              <a:t>(pps</a:t>
            </a:r>
            <a:r>
              <a:rPr kumimoji="0" lang="en-US" sz="1500" b="0" i="0" u="none" strike="noStrike" kern="0" cap="none" spc="-84" normalizeH="0" baseline="0" noProof="0" dirty="0">
                <a:ln>
                  <a:noFill/>
                </a:ln>
                <a:solidFill>
                  <a:srgbClr val="4B6BC8"/>
                </a:solidFill>
                <a:effectLst/>
                <a:uLnTx/>
                <a:uFillTx/>
                <a:latin typeface="Arial"/>
              </a:rPr>
              <a:t>h</a:t>
            </a: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4B6BC8"/>
                </a:solidFill>
                <a:effectLst/>
                <a:uLnTx/>
                <a:uFillTx/>
                <a:latin typeface="Arial"/>
              </a:rPr>
              <a:t>p.f</a:t>
            </a:r>
            <a:r>
              <a:rPr kumimoji="0" lang="en-US" sz="1500" b="0" i="0" u="none" strike="noStrike" kern="0" cap="none" spc="-32" normalizeH="0" baseline="0" noProof="0" dirty="0">
                <a:ln>
                  <a:noFill/>
                </a:ln>
                <a:solidFill>
                  <a:srgbClr val="4B6BC8"/>
                </a:solidFill>
                <a:effectLst/>
                <a:uLnTx/>
                <a:uFillTx/>
                <a:latin typeface="Arial"/>
              </a:rPr>
              <a:t>i</a:t>
            </a: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4B6BC8"/>
                </a:solidFill>
                <a:effectLst/>
                <a:uLnTx/>
                <a:uFillTx/>
                <a:latin typeface="Arial"/>
              </a:rPr>
              <a:t>)</a:t>
            </a:r>
          </a:p>
          <a:p>
            <a:pPr marL="0" marR="0" lvl="0" indent="0" defTabSz="914400" eaLnBrk="1" fontAlgn="auto" latinLnBrk="0" hangingPunct="1">
              <a:lnSpc>
                <a:spcPts val="315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2" b="0" i="0" u="none" strike="noStrike" kern="0" cap="none" spc="1727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MT"/>
              </a:rPr>
              <a:t>•</a:t>
            </a:r>
            <a:r>
              <a:rPr kumimoji="0" lang="en-US" sz="1502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O</a:t>
            </a:r>
            <a:r>
              <a:rPr kumimoji="0" lang="en-US" sz="1502" b="0" i="0" u="none" strike="noStrike" kern="0" cap="none" spc="-85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h</a:t>
            </a:r>
            <a:r>
              <a:rPr kumimoji="0" lang="en-US" sz="1502" b="0" i="0" u="none" strike="noStrike" kern="0" cap="none" spc="-33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j</a:t>
            </a:r>
            <a:r>
              <a:rPr kumimoji="0" lang="en-US" sz="1502" b="0" i="0" u="none" strike="noStrike" kern="0" cap="none" spc="-1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e</a:t>
            </a:r>
            <a:r>
              <a:rPr kumimoji="0" lang="en-US" sz="1502" b="0" i="0" u="none" strike="noStrike" kern="0" cap="none" spc="0" normalizeH="0" baseline="0" noProof="0" dirty="0">
                <a:ln>
                  <a:noFill/>
                </a:ln>
                <a:solidFill>
                  <a:srgbClr val="06175E"/>
                </a:solidFill>
                <a:effectLst/>
                <a:uLnTx/>
                <a:uFillTx/>
                <a:latin typeface="Arial"/>
              </a:rPr>
              <a:t>:</a:t>
            </a:r>
            <a:r>
              <a:rPr kumimoji="0" lang="en-US" sz="1502" b="0" i="0" u="none" strike="noStrike" kern="0" cap="none" spc="-168" normalizeH="0" baseline="0" noProof="0" dirty="0">
                <a:ln>
                  <a:noFill/>
                </a:ln>
                <a:solidFill>
                  <a:srgbClr val="4B6BC8"/>
                </a:solidFill>
                <a:effectLst/>
                <a:uLnTx/>
                <a:uFillTx/>
                <a:latin typeface="Arial"/>
              </a:rPr>
              <a:t>T</a:t>
            </a:r>
            <a:r>
              <a:rPr kumimoji="0" lang="en-US" sz="1502" b="0" i="0" u="none" strike="noStrike" kern="0" cap="none" spc="-10" normalizeH="0" baseline="0" noProof="0" dirty="0">
                <a:ln>
                  <a:noFill/>
                </a:ln>
                <a:solidFill>
                  <a:srgbClr val="4B6BC8"/>
                </a:solidFill>
                <a:effectLst/>
                <a:uLnTx/>
                <a:uFillTx/>
                <a:latin typeface="Arial"/>
              </a:rPr>
              <a:t>a</a:t>
            </a:r>
            <a:r>
              <a:rPr kumimoji="0" lang="en-US" sz="1502" b="0" i="0" u="none" strike="noStrike" kern="0" cap="none" spc="0" normalizeH="0" baseline="0" noProof="0" dirty="0">
                <a:ln>
                  <a:noFill/>
                </a:ln>
                <a:solidFill>
                  <a:srgbClr val="4B6BC8"/>
                </a:solidFill>
                <a:effectLst/>
                <a:uLnTx/>
                <a:uFillTx/>
                <a:latin typeface="Arial"/>
              </a:rPr>
              <a:t>rtt</a:t>
            </a:r>
            <a:r>
              <a:rPr kumimoji="0" lang="en-US" sz="1502" b="0" i="0" u="none" strike="noStrike" kern="0" cap="none" spc="-85" normalizeH="0" baseline="0" noProof="0" dirty="0">
                <a:ln>
                  <a:noFill/>
                </a:ln>
                <a:solidFill>
                  <a:srgbClr val="4B6BC8"/>
                </a:solidFill>
                <a:effectLst/>
                <a:uLnTx/>
                <a:uFillTx/>
                <a:latin typeface="Arial"/>
              </a:rPr>
              <a:t>u</a:t>
            </a:r>
            <a:r>
              <a:rPr kumimoji="0" lang="en-US" sz="1502" b="0" i="0" u="none" strike="noStrike" kern="0" cap="none" spc="-76" normalizeH="0" baseline="0" noProof="0" dirty="0">
                <a:ln>
                  <a:noFill/>
                </a:ln>
                <a:solidFill>
                  <a:srgbClr val="4B6BC8"/>
                </a:solidFill>
                <a:effectLst/>
                <a:uLnTx/>
                <a:uFillTx/>
                <a:latin typeface="Arial"/>
              </a:rPr>
              <a:t>v</a:t>
            </a:r>
            <a:r>
              <a:rPr kumimoji="0" lang="en-US" sz="1502" b="0" i="0" u="none" strike="noStrike" kern="0" cap="none" spc="-10" normalizeH="0" baseline="0" noProof="0" dirty="0">
                <a:ln>
                  <a:noFill/>
                </a:ln>
                <a:solidFill>
                  <a:srgbClr val="4B6BC8"/>
                </a:solidFill>
                <a:effectLst/>
                <a:uLnTx/>
                <a:uFillTx/>
                <a:latin typeface="Arial"/>
              </a:rPr>
              <a:t>aa</a:t>
            </a:r>
            <a:r>
              <a:rPr kumimoji="0" lang="en-US" sz="1502" b="0" i="0" u="none" strike="noStrike" kern="0" cap="none" spc="180" normalizeH="0" baseline="0" noProof="0" dirty="0">
                <a:ln>
                  <a:noFill/>
                </a:ln>
                <a:solidFill>
                  <a:srgbClr val="4B6BC8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sz="1502" b="0" i="0" u="none" strike="noStrike" kern="0" cap="none" spc="-10" normalizeH="0" baseline="0" noProof="0" dirty="0">
                <a:ln>
                  <a:noFill/>
                </a:ln>
                <a:solidFill>
                  <a:srgbClr val="4B6BC8"/>
                </a:solidFill>
                <a:effectLst/>
                <a:uLnTx/>
                <a:uFillTx/>
                <a:latin typeface="Arial"/>
              </a:rPr>
              <a:t>o</a:t>
            </a:r>
            <a:r>
              <a:rPr kumimoji="0" lang="en-US" sz="1502" b="0" i="0" u="none" strike="noStrike" kern="0" cap="none" spc="0" normalizeH="0" baseline="0" noProof="0" dirty="0">
                <a:ln>
                  <a:noFill/>
                </a:ln>
                <a:solidFill>
                  <a:srgbClr val="4B6BC8"/>
                </a:solidFill>
                <a:effectLst/>
                <a:uLnTx/>
                <a:uFillTx/>
                <a:latin typeface="Arial"/>
              </a:rPr>
              <a:t>ks</a:t>
            </a:r>
            <a:r>
              <a:rPr kumimoji="0" lang="en-US" sz="1502" b="0" i="0" u="none" strike="noStrike" kern="0" cap="none" spc="-13" normalizeH="0" baseline="0" noProof="0" dirty="0">
                <a:ln>
                  <a:noFill/>
                </a:ln>
                <a:solidFill>
                  <a:srgbClr val="4B6BC8"/>
                </a:solidFill>
                <a:effectLst/>
                <a:uLnTx/>
                <a:uFillTx/>
                <a:latin typeface="Arial"/>
              </a:rPr>
              <a:t>e</a:t>
            </a:r>
            <a:r>
              <a:rPr kumimoji="0" lang="en-US" sz="1502" b="0" i="0" u="none" strike="noStrike" kern="0" cap="none" spc="-85" normalizeH="0" baseline="0" noProof="0" dirty="0">
                <a:ln>
                  <a:noFill/>
                </a:ln>
                <a:solidFill>
                  <a:srgbClr val="4B6BC8"/>
                </a:solidFill>
                <a:effectLst/>
                <a:uLnTx/>
                <a:uFillTx/>
                <a:latin typeface="Arial"/>
              </a:rPr>
              <a:t>nnu</a:t>
            </a:r>
            <a:r>
              <a:rPr kumimoji="0" lang="en-US" sz="1502" b="0" i="0" u="none" strike="noStrike" kern="0" cap="none" spc="0" normalizeH="0" baseline="0" noProof="0" dirty="0">
                <a:ln>
                  <a:noFill/>
                </a:ln>
                <a:solidFill>
                  <a:srgbClr val="4B6BC8"/>
                </a:solidFill>
                <a:effectLst/>
                <a:uLnTx/>
                <a:uFillTx/>
                <a:latin typeface="Arial"/>
              </a:rPr>
              <a:t>s-r</a:t>
            </a:r>
            <a:r>
              <a:rPr kumimoji="0" lang="en-US" sz="1502" b="0" i="0" u="none" strike="noStrike" kern="0" cap="none" spc="-33" normalizeH="0" baseline="0" noProof="0" dirty="0">
                <a:ln>
                  <a:noFill/>
                </a:ln>
                <a:solidFill>
                  <a:srgbClr val="4B6BC8"/>
                </a:solidFill>
                <a:effectLst/>
                <a:uLnTx/>
                <a:uFillTx/>
                <a:latin typeface="Arial"/>
              </a:rPr>
              <a:t>i</a:t>
            </a:r>
            <a:r>
              <a:rPr kumimoji="0" lang="en-US" sz="1502" b="0" i="0" u="none" strike="noStrike" kern="0" cap="none" spc="0" normalizeH="0" baseline="0" noProof="0" dirty="0">
                <a:ln>
                  <a:noFill/>
                </a:ln>
                <a:solidFill>
                  <a:srgbClr val="4B6BC8"/>
                </a:solidFill>
                <a:effectLst/>
                <a:uLnTx/>
                <a:uFillTx/>
                <a:latin typeface="Arial"/>
              </a:rPr>
              <a:t>p</a:t>
            </a:r>
            <a:r>
              <a:rPr kumimoji="0" lang="en-US" sz="1502" b="0" i="0" u="none" strike="noStrike" kern="0" cap="none" spc="-82" normalizeH="0" baseline="0" noProof="0" dirty="0">
                <a:ln>
                  <a:noFill/>
                </a:ln>
                <a:solidFill>
                  <a:srgbClr val="4B6BC8"/>
                </a:solidFill>
                <a:effectLst/>
                <a:uLnTx/>
                <a:uFillTx/>
                <a:latin typeface="Arial"/>
              </a:rPr>
              <a:t>u</a:t>
            </a:r>
            <a:r>
              <a:rPr kumimoji="0" lang="en-US" sz="1502" b="0" i="0" u="none" strike="noStrike" kern="0" cap="none" spc="0" normalizeH="0" baseline="0" noProof="0" dirty="0">
                <a:ln>
                  <a:noFill/>
                </a:ln>
                <a:solidFill>
                  <a:srgbClr val="4B6BC8"/>
                </a:solidFill>
                <a:effectLst/>
                <a:uLnTx/>
                <a:uFillTx/>
                <a:latin typeface="Arial"/>
              </a:rPr>
              <a:t>l</a:t>
            </a:r>
            <a:r>
              <a:rPr kumimoji="0" lang="en-US" sz="1502" b="0" i="0" u="none" strike="noStrike" kern="0" cap="none" spc="-33" normalizeH="0" baseline="0" noProof="0" dirty="0">
                <a:ln>
                  <a:noFill/>
                </a:ln>
                <a:solidFill>
                  <a:srgbClr val="4B6BC8"/>
                </a:solidFill>
                <a:effectLst/>
                <a:uLnTx/>
                <a:uFillTx/>
                <a:latin typeface="Arial"/>
              </a:rPr>
              <a:t>i</a:t>
            </a:r>
            <a:r>
              <a:rPr kumimoji="0" lang="en-US" sz="1502" b="0" i="0" u="none" strike="noStrike" kern="0" cap="none" spc="0" normalizeH="0" baseline="0" noProof="0" dirty="0">
                <a:ln>
                  <a:noFill/>
                </a:ln>
                <a:solidFill>
                  <a:srgbClr val="4B6BC8"/>
                </a:solidFill>
                <a:effectLst/>
                <a:uLnTx/>
                <a:uFillTx/>
                <a:latin typeface="Arial"/>
              </a:rPr>
              <a:t>ta</a:t>
            </a:r>
            <a:r>
              <a:rPr kumimoji="0" lang="en-US" sz="1502" b="0" i="0" u="none" strike="noStrike" kern="0" cap="none" spc="-82" normalizeH="0" baseline="0" noProof="0" dirty="0">
                <a:ln>
                  <a:noFill/>
                </a:ln>
                <a:solidFill>
                  <a:srgbClr val="4B6BC8"/>
                </a:solidFill>
                <a:effectLst/>
                <a:uLnTx/>
                <a:uFillTx/>
                <a:latin typeface="Arial"/>
              </a:rPr>
              <a:t>u</a:t>
            </a:r>
            <a:r>
              <a:rPr kumimoji="0" lang="en-US" sz="1502" b="0" i="0" u="none" strike="noStrike" kern="0" cap="none" spc="0" normalizeH="0" baseline="0" noProof="0" dirty="0">
                <a:ln>
                  <a:noFill/>
                </a:ln>
                <a:solidFill>
                  <a:srgbClr val="4B6BC8"/>
                </a:solidFill>
                <a:effectLst/>
                <a:uLnTx/>
                <a:uFillTx/>
                <a:latin typeface="Arial"/>
              </a:rPr>
              <a:t>tia </a:t>
            </a:r>
          </a:p>
        </p:txBody>
      </p:sp>
      <p:sp>
        <p:nvSpPr>
          <p:cNvPr id="207" name="Rectangle 207"/>
          <p:cNvSpPr/>
          <p:nvPr/>
        </p:nvSpPr>
        <p:spPr>
          <a:xfrm>
            <a:off x="7542276" y="6124004"/>
            <a:ext cx="2773235" cy="25488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4B6BC8"/>
                </a:solidFill>
                <a:effectLst/>
                <a:uLnTx/>
                <a:uFillTx/>
                <a:latin typeface="Arial"/>
              </a:rPr>
              <a:t>sa</a:t>
            </a:r>
            <a:r>
              <a:rPr kumimoji="0" lang="en-US" sz="1500" b="0" i="0" u="none" strike="noStrike" kern="0" cap="none" spc="-32" normalizeH="0" baseline="0" noProof="0" dirty="0">
                <a:ln>
                  <a:noFill/>
                </a:ln>
                <a:solidFill>
                  <a:srgbClr val="4B6BC8"/>
                </a:solidFill>
                <a:effectLst/>
                <a:uLnTx/>
                <a:uFillTx/>
                <a:latin typeface="Arial"/>
              </a:rPr>
              <a:t>i</a:t>
            </a: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4B6BC8"/>
                </a:solidFill>
                <a:effectLst/>
                <a:uLnTx/>
                <a:uFillTx/>
                <a:latin typeface="Arial"/>
              </a:rPr>
              <a:t>rasta</a:t>
            </a:r>
            <a:r>
              <a:rPr kumimoji="0" lang="en-US" sz="1500" b="0" i="0" u="none" strike="noStrike" kern="0" cap="none" spc="-75" normalizeH="0" baseline="0" noProof="0" dirty="0">
                <a:ln>
                  <a:noFill/>
                </a:ln>
                <a:solidFill>
                  <a:srgbClr val="4B6BC8"/>
                </a:solidFill>
                <a:effectLst/>
                <a:uLnTx/>
                <a:uFillTx/>
                <a:latin typeface="Arial"/>
              </a:rPr>
              <a:t>v</a:t>
            </a:r>
            <a:r>
              <a:rPr kumimoji="0" lang="en-US" sz="1500" b="0" i="0" u="none" strike="noStrike" kern="0" cap="none" spc="522" normalizeH="0" baseline="0" noProof="0" dirty="0">
                <a:ln>
                  <a:noFill/>
                </a:ln>
                <a:solidFill>
                  <a:srgbClr val="4B6BC8"/>
                </a:solidFill>
                <a:effectLst/>
                <a:uLnTx/>
                <a:uFillTx/>
                <a:latin typeface="Arial"/>
              </a:rPr>
              <a:t>a</a:t>
            </a: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4B6BC8"/>
                </a:solidFill>
                <a:effectLst/>
                <a:uLnTx/>
                <a:uFillTx/>
                <a:latin typeface="Arial"/>
              </a:rPr>
              <a:t>pot</a:t>
            </a:r>
            <a:r>
              <a:rPr kumimoji="0" lang="en-US" sz="1500" b="0" i="0" u="none" strike="noStrike" kern="0" cap="none" spc="-32" normalizeH="0" baseline="0" noProof="0" dirty="0">
                <a:ln>
                  <a:noFill/>
                </a:ln>
                <a:solidFill>
                  <a:srgbClr val="4B6BC8"/>
                </a:solidFill>
                <a:effectLst/>
                <a:uLnTx/>
                <a:uFillTx/>
                <a:latin typeface="Arial"/>
              </a:rPr>
              <a:t>il</a:t>
            </a: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4B6BC8"/>
                </a:solidFill>
                <a:effectLst/>
                <a:uLnTx/>
                <a:uFillTx/>
                <a:latin typeface="Arial"/>
              </a:rPr>
              <a:t>as.doc</a:t>
            </a:r>
            <a:r>
              <a:rPr kumimoji="0" lang="en-US" sz="1500" b="0" i="0" u="none" strike="noStrike" kern="0" cap="none" spc="-70" normalizeH="0" baseline="0" noProof="0" dirty="0">
                <a:ln>
                  <a:noFill/>
                </a:ln>
                <a:solidFill>
                  <a:srgbClr val="4B6BC8"/>
                </a:solidFill>
                <a:effectLst/>
                <a:uLnTx/>
                <a:uFillTx/>
                <a:latin typeface="Arial"/>
              </a:rPr>
              <a:t>x</a:t>
            </a:r>
            <a:r>
              <a:rPr kumimoji="0" lang="en-US" sz="1500" b="0" i="0" u="none" strike="noStrike" kern="0" cap="none" spc="109" normalizeH="0" baseline="0" noProof="0" dirty="0">
                <a:ln>
                  <a:noFill/>
                </a:ln>
                <a:solidFill>
                  <a:srgbClr val="4B6BC8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4B6BC8"/>
                </a:solidFill>
                <a:effectLst/>
                <a:uLnTx/>
                <a:uFillTx/>
                <a:latin typeface="Arial"/>
              </a:rPr>
              <a:t>(pps</a:t>
            </a:r>
            <a:r>
              <a:rPr kumimoji="0" lang="en-US" sz="1500" b="0" i="0" u="none" strike="noStrike" kern="0" cap="none" spc="-79" normalizeH="0" baseline="0" noProof="0" dirty="0">
                <a:ln>
                  <a:noFill/>
                </a:ln>
                <a:solidFill>
                  <a:srgbClr val="4B6BC8"/>
                </a:solidFill>
                <a:effectLst/>
                <a:uLnTx/>
                <a:uFillTx/>
                <a:latin typeface="Arial"/>
              </a:rPr>
              <a:t>h</a:t>
            </a: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4B6BC8"/>
                </a:solidFill>
                <a:effectLst/>
                <a:uLnTx/>
                <a:uFillTx/>
                <a:latin typeface="Arial"/>
              </a:rPr>
              <a:t>p.f</a:t>
            </a:r>
            <a:r>
              <a:rPr kumimoji="0" lang="en-US" sz="1500" b="0" i="0" u="none" strike="noStrike" kern="0" cap="none" spc="-32" normalizeH="0" baseline="0" noProof="0" dirty="0">
                <a:ln>
                  <a:noFill/>
                </a:ln>
                <a:solidFill>
                  <a:srgbClr val="4B6BC8"/>
                </a:solidFill>
                <a:effectLst/>
                <a:uLnTx/>
                <a:uFillTx/>
                <a:latin typeface="Arial"/>
              </a:rPr>
              <a:t>i</a:t>
            </a: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4B6BC8"/>
                </a:solidFill>
                <a:effectLst/>
                <a:uLnTx/>
                <a:uFillTx/>
                <a:latin typeface="Arial"/>
              </a:rPr>
              <a:t>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noFill/>
        <a:pattFill/>
        <a:grpFill/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Koulutusmateriaali (sisältötyyppi)" ma:contentTypeID="0x010100E993358E494F344F8D6048E76D09AF020A007628AA875F93584E8BFB272C4723E035" ma:contentTypeVersion="51" ma:contentTypeDescription="" ma:contentTypeScope="" ma:versionID="13000959c0f6843a30fd9fccf4aad81d">
  <xsd:schema xmlns:xsd="http://www.w3.org/2001/XMLSchema" xmlns:xs="http://www.w3.org/2001/XMLSchema" xmlns:p="http://schemas.microsoft.com/office/2006/metadata/properties" xmlns:ns1="http://schemas.microsoft.com/sharepoint/v3" xmlns:ns2="0af04246-5dcb-4e38-b8a1-4adaeb368127" xmlns:ns3="d3e50268-7799-48af-83c3-9a9b063078bc" targetNamespace="http://schemas.microsoft.com/office/2006/metadata/properties" ma:root="true" ma:fieldsID="25e210337e4485dc95c5e8087b813b2b" ns1:_="" ns2:_="" ns3:_="">
    <xsd:import namespace="http://schemas.microsoft.com/sharepoint/v3"/>
    <xsd:import namespace="0af04246-5dcb-4e38-b8a1-4adaeb368127"/>
    <xsd:import namespace="d3e50268-7799-48af-83c3-9a9b063078bc"/>
    <xsd:element name="properties">
      <xsd:complexType>
        <xsd:sequence>
          <xsd:element name="documentManagement">
            <xsd:complexType>
              <xsd:all>
                <xsd:element ref="ns2:Erittäin_x0020_tärkeä_x002c__x0020__x0020_kriittinen_x0020_tai_x0020_päivystysdokumentti" minOccurs="0"/>
                <xsd:element ref="ns2:Dokumentin_x0020_sisällöstä_x0020_vastaava_x0028_t_x0029__x0020__x002f__x0020_asiantuntija_x0028_t_x0029_"/>
                <xsd:element ref="ns2:Dokumjentin_x0020_hyväksyjä"/>
                <xsd:element ref="ns2:Turvallisuustietoisku" minOccurs="0"/>
                <xsd:element ref="ns1:Language" minOccurs="0"/>
                <xsd:element ref="ns3:Julkaise_x0020_extranetissa" minOccurs="0"/>
                <xsd:element ref="ns3:Julkaise_x0020_internetissä" minOccurs="0"/>
                <xsd:element ref="ns3:Julkaise_x0020_intranetissa" minOccurs="0"/>
                <xsd:element ref="ns3:cd9fa66b05f24776892a63c6fb772e2f" minOccurs="0"/>
                <xsd:element ref="ns3:n20b6b3d9a8f4638937a9d1d1dec5738" minOccurs="0"/>
                <xsd:element ref="ns3:ab42df24dbb04f55bc336c85f92eff00" minOccurs="0"/>
                <xsd:element ref="ns3:_dlc_DocId" minOccurs="0"/>
                <xsd:element ref="ns3:_dlc_DocIdUrl" minOccurs="0"/>
                <xsd:element ref="ns3:_dlc_DocIdPersistId" minOccurs="0"/>
                <xsd:element ref="ns3:p1983d610e0d4731a3788cc4c5855e1b" minOccurs="0"/>
                <xsd:element ref="ns3:TaxCatchAll" minOccurs="0"/>
                <xsd:element ref="ns3:n8b7dceb557a4bd5a6f48e1feceef73f" minOccurs="0"/>
                <xsd:element ref="ns2:Koulutuksen_x0020_ajankohta" minOccurs="0"/>
                <xsd:element ref="ns3:TaxCatchAllLabel" minOccurs="0"/>
                <xsd:element ref="ns3:dcbcdd319c9d484f9dc5161892e5c0c3" minOccurs="0"/>
                <xsd:element ref="ns3:bad6acabb1c24909a1a688c49f883f4d" minOccurs="0"/>
                <xsd:element ref="ns3:Julkaistu_x0020_internetiin" minOccurs="0"/>
                <xsd:element ref="ns3:Julkaistu_x0020_intranetiin" minOccurs="0"/>
                <xsd:element ref="ns3:Julkisuus"/>
                <xsd:element ref="ns3:Viittaus_x0020_aiempaan_x0020_dokumentaatioon" minOccurs="0"/>
                <xsd:element ref="ns3:DokumenttienJarjestysnro" minOccurs="0"/>
                <xsd:element ref="ns3:p29133bec810493ea0a0db9a40008070" minOccurs="0"/>
                <xsd:element ref="ns3:dcbfe2a265e14726b4e3bf442009874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Language" ma:index="12" nillable="true" ma:displayName="Language" ma:default="Finnish (Finland)" ma:format="Dropdown" ma:internalName="Language">
      <xsd:simpleType>
        <xsd:union memberTypes="dms:Text">
          <xsd:simpleType>
            <xsd:restriction base="dms:Choice">
              <xsd:enumeration value="Arabic (Saudi Arabia)"/>
              <xsd:enumeration value="Bulgarian (Bulgaria)"/>
              <xsd:enumeration value="Chinese (Hong Kong S.A.R.)"/>
              <xsd:enumeration value="Chinese (People's Republic of China)"/>
              <xsd:enumeration value="Chinese (Taiwan)"/>
              <xsd:enumeration value="Croatian (Croatia)"/>
              <xsd:enumeration value="Czech (Czech Republic)"/>
              <xsd:enumeration value="Danish (Denmark)"/>
              <xsd:enumeration value="Dutch (Netherlands)"/>
              <xsd:enumeration value="English"/>
              <xsd:enumeration value="Estonian (Estonia)"/>
              <xsd:enumeration value="Finnish (Finland)"/>
              <xsd:enumeration value="French (France)"/>
              <xsd:enumeration value="German (Germany)"/>
              <xsd:enumeration value="Greek (Greece)"/>
              <xsd:enumeration value="Hebrew (Israel)"/>
              <xsd:enumeration value="Hindi (India)"/>
              <xsd:enumeration value="Hungarian (Hungary)"/>
              <xsd:enumeration value="Indonesian (Indonesia)"/>
              <xsd:enumeration value="Italian (Italy)"/>
              <xsd:enumeration value="Japanese (Japan)"/>
              <xsd:enumeration value="Korean (Korea)"/>
              <xsd:enumeration value="Latvian (Latvia)"/>
              <xsd:enumeration value="Lithuanian (Lithuania)"/>
              <xsd:enumeration value="Malay (Malaysia)"/>
              <xsd:enumeration value="Norwegian (Bokmal) (Norway)"/>
              <xsd:enumeration value="Polish (Poland)"/>
              <xsd:enumeration value="Portuguese (Brazil)"/>
              <xsd:enumeration value="Portuguese (Portugal)"/>
              <xsd:enumeration value="Romanian (Romania)"/>
              <xsd:enumeration value="Russian (Russia)"/>
              <xsd:enumeration value="Serbian (Latin) (Serbia)"/>
              <xsd:enumeration value="Slovak (Slovakia)"/>
              <xsd:enumeration value="Slovenian (Slovenia)"/>
              <xsd:enumeration value="Spanish (Spain)"/>
              <xsd:enumeration value="Swedish (Sweden)"/>
              <xsd:enumeration value="Thai (Thailand)"/>
              <xsd:enumeration value="Turkish (Turkey)"/>
              <xsd:enumeration value="Ukrainian (Ukraine)"/>
              <xsd:enumeration value="Urdu (Islamic Republic of Pakistan)"/>
              <xsd:enumeration value="Vietnamese (Vietnam)"/>
            </xsd:restriction>
          </xsd:simpleType>
        </xsd:un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f04246-5dcb-4e38-b8a1-4adaeb368127" elementFormDefault="qualified">
    <xsd:import namespace="http://schemas.microsoft.com/office/2006/documentManagement/types"/>
    <xsd:import namespace="http://schemas.microsoft.com/office/infopath/2007/PartnerControls"/>
    <xsd:element name="Erittäin_x0020_tärkeä_x002c__x0020__x0020_kriittinen_x0020_tai_x0020_päivystysdokumentti" ma:index="6" nillable="true" ma:displayName="Erittäin tärkeä,  kriittinen tai päivystyksellinen dokumentti" ma:default="0" ma:description="Valitse 'Kyllä' jos tämä dokumentti on potilaan hoidossa tai muussa toiminnassa erityisen tärkeä dokumentti." ma:internalName="Eritt_x00e4_in_x0020_t_x00e4_rke_x00e4__x002C__x0020__x0020_kriittinen_x0020_tai_x0020_p_x00e4_ivystysdokumentti">
      <xsd:simpleType>
        <xsd:restriction base="dms:Boolean"/>
      </xsd:simpleType>
    </xsd:element>
    <xsd:element name="Dokumentin_x0020_sisällöstä_x0020_vastaava_x0028_t_x0029__x0020__x002f__x0020_asiantuntija_x0028_t_x0029_" ma:index="9" ma:displayName="Dokumentin sisällöstä vastaava(t) / asiantuntija(t) + intraan tallentaja" ma:description="" ma:list="UserInfo" ma:SharePointGroup="0" ma:internalName="Dokumentin_x0020_sis_x00e4_ll_x00f6_st_x00e4__x0020_vastaava_x0028_t_x0029__x0020__x002F__x0020_asiantuntija_x0028_t_x0029_" ma:showField="Titl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okumjentin_x0020_hyväksyjä" ma:index="10" ma:displayName="Dokumentin hyväksyjä(t)" ma:description="" ma:list="UserInfo" ma:SharePointGroup="0" ma:internalName="Dokumjentin_x0020_hyv_x00e4_ksyj_x00e4_" ma:readOnly="false" ma:showField="Titl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Turvallisuustietoisku" ma:index="11" nillable="true" ma:displayName="Turvallisuustietoisku" ma:default="0" ma:description="Valitse tämä, jos haluat dokumentin myös turvallisuustietoiskuksi" ma:internalName="Turvallisuustietoisku">
      <xsd:simpleType>
        <xsd:restriction base="dms:Boolean"/>
      </xsd:simpleType>
    </xsd:element>
    <xsd:element name="Koulutuksen_x0020_ajankohta" ma:index="30" nillable="true" ma:displayName="Koulutuksen ajankohta" ma:description="" ma:format="DateTime" ma:internalName="Koulutuksen_x0020_ajankohta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e50268-7799-48af-83c3-9a9b063078bc" elementFormDefault="qualified">
    <xsd:import namespace="http://schemas.microsoft.com/office/2006/documentManagement/types"/>
    <xsd:import namespace="http://schemas.microsoft.com/office/infopath/2007/PartnerControls"/>
    <xsd:element name="Julkaise_x0020_extranetissa" ma:index="13" nillable="true" ma:displayName="Julkaise extranetissa" ma:default="0" ma:internalName="Julkaise_x0020_extranetissa" ma:readOnly="false">
      <xsd:simpleType>
        <xsd:restriction base="dms:Boolean"/>
      </xsd:simpleType>
    </xsd:element>
    <xsd:element name="Julkaise_x0020_internetissä" ma:index="14" nillable="true" ma:displayName="Julkaise internetissä" ma:default="0" ma:internalName="Julkaise_x0020_internetiss_x00e4_">
      <xsd:simpleType>
        <xsd:restriction base="dms:Boolean"/>
      </xsd:simpleType>
    </xsd:element>
    <xsd:element name="Julkaise_x0020_intranetissa" ma:index="15" nillable="true" ma:displayName="Julkaise intranetissa" ma:default="1" ma:internalName="Julkaise_x0020_intranetissa">
      <xsd:simpleType>
        <xsd:restriction base="dms:Boolean"/>
      </xsd:simpleType>
    </xsd:element>
    <xsd:element name="cd9fa66b05f24776892a63c6fb772e2f" ma:index="17" ma:taxonomy="true" ma:internalName="cd9fa66b05f24776892a63c6fb772e2f" ma:taxonomyFieldName="Kohde_x002d__x0020__x002F__x0020_ty_x00f6_ntekij_x00e4_ryhm_x00e4_" ma:displayName="Kohde- / työntekijäryhmä" ma:readOnly="false" ma:fieldId="{cd9fa66b-05f2-4776-892a-63c6fb772e2f}" ma:sspId="fe7d6957-b623-48c5-941b-77be73948d87" ma:termSetId="92437ae2-e411-4fd9-8f78-058c0c7750e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20b6b3d9a8f4638937a9d1d1dec5738" ma:index="20" ma:taxonomy="true" ma:internalName="n20b6b3d9a8f4638937a9d1d1dec5738" ma:taxonomyFieldName="Toiminnanohjausk_x00e4_sikirja" ma:displayName="Toimintakäsikirja" ma:default="" ma:fieldId="{720b6b3d-9a8f-4638-937a-9d1d1dec5738}" ma:sspId="fe7d6957-b623-48c5-941b-77be73948d87" ma:termSetId="b2a76c15-59d3-4770-9e61-030b81c17d0b" ma:anchorId="7a0b9d1c-55f5-4e60-a6b2-f4f552b9e672" ma:open="false" ma:isKeyword="false">
      <xsd:complexType>
        <xsd:sequence>
          <xsd:element ref="pc:Terms" minOccurs="0" maxOccurs="1"/>
        </xsd:sequence>
      </xsd:complexType>
    </xsd:element>
    <xsd:element name="ab42df24dbb04f55bc336c85f92eff00" ma:index="22" ma:taxonomy="true" ma:internalName="ab42df24dbb04f55bc336c85f92eff00" ma:taxonomyFieldName="Erikoisala" ma:displayName="Erikoisala" ma:readOnly="false" ma:fieldId="{ab42df24-dbb0-4f55-bc33-6c85f92eff00}" ma:sspId="fe7d6957-b623-48c5-941b-77be73948d87" ma:termSetId="bc9b3e2b-2b09-4002-8bda-2c461ace466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_dlc_DocId" ma:index="23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24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5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p1983d610e0d4731a3788cc4c5855e1b" ma:index="26" ma:taxonomy="true" ma:internalName="p1983d610e0d4731a3788cc4c5855e1b" ma:taxonomyFieldName="Organisaatiotieto" ma:displayName="Organisaatiotieto" ma:readOnly="false" ma:fieldId="{91983d61-0e0d-4731-a378-8cc4c5855e1b}" ma:sspId="fe7d6957-b623-48c5-941b-77be73948d87" ma:termSetId="56c04874-3ea2-4660-8051-f812e2f350d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27" nillable="true" ma:displayName="Taxonomy Catch All Column" ma:description="" ma:hidden="true" ma:list="{b4597801-4ab2-4691-bc3c-e7fda2469729}" ma:internalName="TaxCatchAll" ma:showField="CatchAllData" ma:web="5fe32029-8c37-43c7-8ba9-4f0e58b0fd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n8b7dceb557a4bd5a6f48e1feceef73f" ma:index="28" ma:taxonomy="true" ma:internalName="n8b7dceb557a4bd5a6f48e1feceef73f" ma:taxonomyFieldName="Koulutusmateriaali_x0020__x0028_sis_x00e4_lt_x00f6_tyypin_x0020_metatieto_x0029_" ma:displayName="Koulutusmateriaali" ma:readOnly="false" ma:fieldId="{78b7dceb-557a-4bd5-a6f4-8e1feceef73f}" ma:sspId="fe7d6957-b623-48c5-941b-77be73948d87" ma:termSetId="a5dadb34-a611-4200-aa10-4f3086e82c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Label" ma:index="31" nillable="true" ma:displayName="Taxonomy Catch All Column1" ma:description="" ma:hidden="true" ma:list="{b4597801-4ab2-4691-bc3c-e7fda2469729}" ma:internalName="TaxCatchAllLabel" ma:readOnly="true" ma:showField="CatchAllDataLabel" ma:web="5fe32029-8c37-43c7-8ba9-4f0e58b0fd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dcbcdd319c9d484f9dc5161892e5c0c3" ma:index="33" nillable="true" ma:taxonomy="true" ma:internalName="dcbcdd319c9d484f9dc5161892e5c0c3" ma:taxonomyFieldName="Organisaatiotiedon_x0020_tarkennus_x0020_toiminnan_x0020_mukaan" ma:displayName="Toiminnan tarkennus" ma:fieldId="{dcbcdd31-9c9d-484f-9dc5-161892e5c0c3}" ma:sspId="fe7d6957-b623-48c5-941b-77be73948d87" ma:termSetId="9fd1f0cc-f021-46ef-91c7-e56805365b4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ad6acabb1c24909a1a688c49f883f4d" ma:index="34" ma:taxonomy="true" ma:internalName="bad6acabb1c24909a1a688c49f883f4d" ma:taxonomyFieldName="Kohdeorganisaatio" ma:displayName="Kohdeorganisaatio" ma:readOnly="false" ma:default="" ma:fieldId="{bad6acab-b1c2-4909-a1a6-88c49f883f4d}" ma:taxonomyMulti="true" ma:sspId="fe7d6957-b623-48c5-941b-77be73948d87" ma:termSetId="56c04874-3ea2-4660-8051-f812e2f350d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Julkaistu_x0020_internetiin" ma:index="36" nillable="true" ma:displayName="Julkaistu internetiin" ma:default="0" ma:internalName="Julkaistu_x0020_internetiin">
      <xsd:simpleType>
        <xsd:restriction base="dms:Boolean"/>
      </xsd:simpleType>
    </xsd:element>
    <xsd:element name="Julkaistu_x0020_intranetiin" ma:index="37" nillable="true" ma:displayName="Julkaistu intranetiin" ma:default="0" ma:internalName="Julkaistu_x0020_intranetiin">
      <xsd:simpleType>
        <xsd:restriction base="dms:Boolean"/>
      </xsd:simpleType>
    </xsd:element>
    <xsd:element name="Julkisuus" ma:index="38" ma:displayName="Julkisuus" ma:default="Ei julkinen" ma:description="" ma:format="Dropdown" ma:internalName="Julkisuus" ma:readOnly="false">
      <xsd:simpleType>
        <xsd:restriction base="dms:Choice">
          <xsd:enumeration value="Julkinen"/>
          <xsd:enumeration value="Ei julkinen"/>
          <xsd:enumeration value="Salassa pidettävä"/>
        </xsd:restriction>
      </xsd:simpleType>
    </xsd:element>
    <xsd:element name="Viittaus_x0020_aiempaan_x0020_dokumentaatioon" ma:index="39" nillable="true" ma:displayName="Viittaus aiempaan dokumentaatioon" ma:description="Toisessa sisältötyypissä olevat aiemmat versiot tai nimi/tyyppi muuttunut. Voi käyttää myös jos alkuperäinen dokumentti ulkoisesta lähteestä." ma:format="Hyperlink" ma:internalName="Viittaus_x0020_aiempaan_x0020_dokumentaatioon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DokumenttienJarjestysnro" ma:index="40" nillable="true" ma:displayName="DokumenttienJarjestysnro" ma:decimals="0" ma:description="Tällä metatiedolla voidaan lajitella dokumentit haluttuun järjestykseen" ma:internalName="DokumenttienJarjestysnro" ma:percentage="FALSE">
      <xsd:simpleType>
        <xsd:restriction base="dms:Number"/>
      </xsd:simpleType>
    </xsd:element>
    <xsd:element name="p29133bec810493ea0a0db9a40008070" ma:index="41" nillable="true" ma:taxonomy="true" ma:internalName="p29133bec810493ea0a0db9a40008070" ma:taxonomyFieldName="MEO" ma:displayName="MEO" ma:default="" ma:fieldId="{929133be-c810-493e-a0a0-db9a40008070}" ma:sspId="fe7d6957-b623-48c5-941b-77be73948d87" ma:termSetId="b2a76c15-59d3-4770-9e61-030b81c17d0b" ma:anchorId="968258ff-d532-407d-bbdf-30365d4d88fd" ma:open="false" ma:isKeyword="false">
      <xsd:complexType>
        <xsd:sequence>
          <xsd:element ref="pc:Terms" minOccurs="0" maxOccurs="1"/>
        </xsd:sequence>
      </xsd:complexType>
    </xsd:element>
    <xsd:element name="dcbfe2a265e14726b4e3bf442009874f" ma:index="43" nillable="true" ma:taxonomy="true" ma:internalName="dcbfe2a265e14726b4e3bf442009874f" ma:taxonomyFieldName="Kriisiviestint_x00e4_" ma:displayName="Kriisiviestintä" ma:default="" ma:fieldId="{dcbfe2a2-65e1-4726-b4e3-bf442009874f}" ma:sspId="fe7d6957-b623-48c5-941b-77be73948d87" ma:termSetId="5564fb1b-af91-4a4e-871a-61ffaa225bc5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32" ma:displayName="Content Type"/>
        <xsd:element ref="dc:title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haredContentType xmlns="Microsoft.SharePoint.Taxonomy.ContentTypeSync" SourceId="fe7d6957-b623-48c5-941b-77be73948d87" ContentTypeId="0x010100E993358E494F344F8D6048E76D09AF020A" PreviousValue="false"/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http://schemas.microsoft.com/sharepoint/v3">Finnish (Finland)</Language>
    <dcbcdd319c9d484f9dc5161892e5c0c3 xmlns="d3e50268-7799-48af-83c3-9a9b063078bc">
      <Terms xmlns="http://schemas.microsoft.com/office/infopath/2007/PartnerControls">
        <TermInfo xmlns="http://schemas.microsoft.com/office/infopath/2007/PartnerControls">
          <TermName xmlns="http://schemas.microsoft.com/office/infopath/2007/PartnerControls">Infektioiden torjunta</TermName>
          <TermId xmlns="http://schemas.microsoft.com/office/infopath/2007/PartnerControls">d1bdb641-a1c1-4abf-b66a-298a776eaddb</TermId>
        </TermInfo>
      </Terms>
    </dcbcdd319c9d484f9dc5161892e5c0c3>
    <Dokumentin_x0020_sisällöstä_x0020_vastaava_x0028_t_x0029__x0020__x002f__x0020_asiantuntija_x0028_t_x0029_ xmlns="0af04246-5dcb-4e38-b8a1-4adaeb368127">
      <UserInfo>
        <DisplayName>i:0#.w|oysnet\ukkolasi</DisplayName>
        <AccountId>246</AccountId>
        <AccountType/>
      </UserInfo>
      <UserInfo>
        <DisplayName>i:0#.w|oysnet\koirantu</DisplayName>
        <AccountId>9337</AccountId>
        <AccountType/>
      </UserInfo>
      <UserInfo>
        <DisplayName>i:0#.w|oysnet\holappjj</DisplayName>
        <AccountId>1652</AccountId>
        <AccountType/>
      </UserInfo>
    </Dokumentin_x0020_sisällöstä_x0020_vastaava_x0028_t_x0029__x0020__x002f__x0020_asiantuntija_x0028_t_x0029_>
    <n8b7dceb557a4bd5a6f48e1feceef73f xmlns="d3e50268-7799-48af-83c3-9a9b063078bc">
      <Terms xmlns="http://schemas.microsoft.com/office/infopath/2007/PartnerControls">
        <TermInfo xmlns="http://schemas.microsoft.com/office/infopath/2007/PartnerControls">
          <TermName xmlns="http://schemas.microsoft.com/office/infopath/2007/PartnerControls">Koulutuksen aineisto</TermName>
          <TermId xmlns="http://schemas.microsoft.com/office/infopath/2007/PartnerControls">2a72a094-566d-460a-879e-2a18b80594d3</TermId>
        </TermInfo>
      </Terms>
    </n8b7dceb557a4bd5a6f48e1feceef73f>
    <Koulutuksen_x0020_ajankohta xmlns="0af04246-5dcb-4e38-b8a1-4adaeb368127">2024-02-13T22:00:00+00:00</Koulutuksen_x0020_ajankohta>
    <p29133bec810493ea0a0db9a40008070 xmlns="d3e50268-7799-48af-83c3-9a9b063078bc">
      <Terms xmlns="http://schemas.microsoft.com/office/infopath/2007/PartnerControls"/>
    </p29133bec810493ea0a0db9a40008070>
    <Julkaise_x0020_intranetissa xmlns="d3e50268-7799-48af-83c3-9a9b063078bc">true</Julkaise_x0020_intranetissa>
    <cd9fa66b05f24776892a63c6fb772e2f xmlns="d3e50268-7799-48af-83c3-9a9b063078bc">
      <Terms xmlns="http://schemas.microsoft.com/office/infopath/2007/PartnerControls">
        <TermInfo xmlns="http://schemas.microsoft.com/office/infopath/2007/PartnerControls">
          <TermName xmlns="http://schemas.microsoft.com/office/infopath/2007/PartnerControls">Potilaan hoitoon osallistuva henkilöstö</TermName>
          <TermId xmlns="http://schemas.microsoft.com/office/infopath/2007/PartnerControls">21074a2b-1b44-417e-9c72-4d731d4c7a78</TermId>
        </TermInfo>
      </Terms>
    </cd9fa66b05f24776892a63c6fb772e2f>
    <bad6acabb1c24909a1a688c49f883f4d xmlns="d3e50268-7799-48af-83c3-9a9b063078bc">
      <Terms xmlns="http://schemas.microsoft.com/office/infopath/2007/PartnerControls">
        <TermInfo xmlns="http://schemas.microsoft.com/office/infopath/2007/PartnerControls">
          <TermName xmlns="http://schemas.microsoft.com/office/infopath/2007/PartnerControls">Pohde</TermName>
          <TermId xmlns="http://schemas.microsoft.com/office/infopath/2007/PartnerControls">3bd1eb7d-6289-427a-a46c-d4e835e69ad1</TermId>
        </TermInfo>
      </Terms>
    </bad6acabb1c24909a1a688c49f883f4d>
    <n20b6b3d9a8f4638937a9d1d1dec5738 xmlns="d3e50268-7799-48af-83c3-9a9b063078bc">
      <Terms xmlns="http://schemas.microsoft.com/office/infopath/2007/PartnerControls">
        <TermInfo xmlns="http://schemas.microsoft.com/office/infopath/2007/PartnerControls">
          <TermName xmlns="http://schemas.microsoft.com/office/infopath/2007/PartnerControls">Ei ole toimintakäsikirjaa</TermName>
          <TermId xmlns="http://schemas.microsoft.com/office/infopath/2007/PartnerControls">ed0127a7-f4bb-4299-8de4-a0fcecf35ff1</TermId>
        </TermInfo>
      </Terms>
    </n20b6b3d9a8f4638937a9d1d1dec5738>
    <ab42df24dbb04f55bc336c85f92eff00 xmlns="d3e50268-7799-48af-83c3-9a9b063078bc">
      <Terms xmlns="http://schemas.microsoft.com/office/infopath/2007/PartnerControls">
        <TermInfo xmlns="http://schemas.microsoft.com/office/infopath/2007/PartnerControls">
          <TermName xmlns="http://schemas.microsoft.com/office/infopath/2007/PartnerControls">Ei erikoisalaa (PPSHP)</TermName>
          <TermId xmlns="http://schemas.microsoft.com/office/infopath/2007/PartnerControls">63c697a3-d3f0-4701-a1c0-7b3ab3656aba</TermId>
        </TermInfo>
      </Terms>
    </ab42df24dbb04f55bc336c85f92eff00>
    <Julkaise_x0020_extranetissa xmlns="d3e50268-7799-48af-83c3-9a9b063078bc">false</Julkaise_x0020_extranetissa>
    <Dokumjentin_x0020_hyväksyjä xmlns="0af04246-5dcb-4e38-b8a1-4adaeb368127">
      <UserInfo>
        <DisplayName>i:0#.w|oysnet\puhtote</DisplayName>
        <AccountId>249</AccountId>
        <AccountType/>
      </UserInfo>
    </Dokumjentin_x0020_hyväksyjä>
    <p1983d610e0d4731a3788cc4c5855e1b xmlns="d3e50268-7799-48af-83c3-9a9b063078bc">
      <Terms xmlns="http://schemas.microsoft.com/office/infopath/2007/PartnerControls">
        <TermInfo xmlns="http://schemas.microsoft.com/office/infopath/2007/PartnerControls">
          <TermName xmlns="http://schemas.microsoft.com/office/infopath/2007/PartnerControls">Infektioyksikkö</TermName>
          <TermId xmlns="http://schemas.microsoft.com/office/infopath/2007/PartnerControls">d873b9ee-c5a1-43a5-91cd-d45393df5f8c</TermId>
        </TermInfo>
      </Terms>
    </p1983d610e0d4731a3788cc4c5855e1b>
    <Erittäin_x0020_tärkeä_x002c__x0020__x0020_kriittinen_x0020_tai_x0020_päivystysdokumentti xmlns="0af04246-5dcb-4e38-b8a1-4adaeb368127">false</Erittäin_x0020_tärkeä_x002c__x0020__x0020_kriittinen_x0020_tai_x0020_päivystysdokumentti>
    <Turvallisuustietoisku xmlns="0af04246-5dcb-4e38-b8a1-4adaeb368127">false</Turvallisuustietoisku>
    <Viittaus_x0020_aiempaan_x0020_dokumentaatioon xmlns="d3e50268-7799-48af-83c3-9a9b063078bc">
      <Url xsi:nil="true"/>
      <Description xsi:nil="true"/>
    </Viittaus_x0020_aiempaan_x0020_dokumentaatioon>
    <Julkisuus xmlns="d3e50268-7799-48af-83c3-9a9b063078bc">Julkinen</Julkisuus>
    <DokumenttienJarjestysnro xmlns="d3e50268-7799-48af-83c3-9a9b063078bc" xsi:nil="true"/>
    <Julkaise_x0020_internetissä xmlns="d3e50268-7799-48af-83c3-9a9b063078bc">true</Julkaise_x0020_internetissä>
    <dcbfe2a265e14726b4e3bf442009874f xmlns="d3e50268-7799-48af-83c3-9a9b063078bc">
      <Terms xmlns="http://schemas.microsoft.com/office/infopath/2007/PartnerControls"/>
    </dcbfe2a265e14726b4e3bf442009874f>
    <TaxCatchAll xmlns="d3e50268-7799-48af-83c3-9a9b063078bc">
      <Value>168</Value>
      <Value>166</Value>
      <Value>165</Value>
      <Value>10</Value>
      <Value>42</Value>
      <Value>3</Value>
      <Value>2688</Value>
    </TaxCatchAll>
    <_dlc_DocId xmlns="d3e50268-7799-48af-83c3-9a9b063078bc">MUAVRSSTWASF-92438712-441</_dlc_DocId>
    <_dlc_DocIdUrl xmlns="d3e50268-7799-48af-83c3-9a9b063078bc">
      <Url>https://internet.oysnet.ppshp.fi/dokumentit/_layouts/15/DocIdRedir.aspx?ID=MUAVRSSTWASF-92438712-441</Url>
      <Description>MUAVRSSTWASF-92438712-441</Description>
    </_dlc_DocIdUrl>
    <Julkaistu_x0020_intranetiin xmlns="d3e50268-7799-48af-83c3-9a9b063078bc">false</Julkaistu_x0020_intranetiin>
    <Julkaistu_x0020_internetiin xmlns="d3e50268-7799-48af-83c3-9a9b063078bc">false</Julkaistu_x0020_internetiin>
  </documentManagement>
</p:properties>
</file>

<file path=customXml/itemProps1.xml><?xml version="1.0" encoding="utf-8"?>
<ds:datastoreItem xmlns:ds="http://schemas.openxmlformats.org/officeDocument/2006/customXml" ds:itemID="{5B432153-D5B3-47ED-80FA-623A0AC919B0}"/>
</file>

<file path=customXml/itemProps2.xml><?xml version="1.0" encoding="utf-8"?>
<ds:datastoreItem xmlns:ds="http://schemas.openxmlformats.org/officeDocument/2006/customXml" ds:itemID="{D5E5CA14-6F5C-4851-B7B1-C7BBC688DF3F}"/>
</file>

<file path=customXml/itemProps3.xml><?xml version="1.0" encoding="utf-8"?>
<ds:datastoreItem xmlns:ds="http://schemas.openxmlformats.org/officeDocument/2006/customXml" ds:itemID="{9AB0F99A-34F8-4446-A0E9-D65C349C67E5}"/>
</file>

<file path=customXml/itemProps4.xml><?xml version="1.0" encoding="utf-8"?>
<ds:datastoreItem xmlns:ds="http://schemas.openxmlformats.org/officeDocument/2006/customXml" ds:itemID="{299D9DA5-DA18-458A-AD34-7A1F6D46EC70}"/>
</file>

<file path=customXml/itemProps5.xml><?xml version="1.0" encoding="utf-8"?>
<ds:datastoreItem xmlns:ds="http://schemas.openxmlformats.org/officeDocument/2006/customXml" ds:itemID="{399F5EAD-D955-42E2-A068-82F92665A173}"/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975</Words>
  <Application>Microsoft Office PowerPoint</Application>
  <PresentationFormat>Laajakuva</PresentationFormat>
  <Paragraphs>232</Paragraphs>
  <Slides>24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24</vt:i4>
      </vt:variant>
    </vt:vector>
  </HeadingPairs>
  <TitlesOfParts>
    <vt:vector size="30" baseType="lpstr">
      <vt:lpstr>Arial</vt:lpstr>
      <vt:lpstr>ArialMT</vt:lpstr>
      <vt:lpstr>Calibri</vt:lpstr>
      <vt:lpstr>Courier New</vt:lpstr>
      <vt:lpstr>CourierNewPSMT</vt:lpstr>
      <vt:lpstr>Office Theme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>PPSHP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Lomamatkailija Elsan case 14.2.2024</dc:title>
  <dc:creator>Holappa Jatta</dc:creator>
  <cp:keywords/>
  <cp:lastModifiedBy>Holappa Jatta</cp:lastModifiedBy>
  <cp:revision>2</cp:revision>
  <dcterms:created xsi:type="dcterms:W3CDTF">2024-02-22T11:36:49Z</dcterms:created>
  <dcterms:modified xsi:type="dcterms:W3CDTF">2024-02-22T11:40:31Z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0x010100E993358E494F344F8D6048E76D09AF020A007628AA875F93584E8BFB272C4723E035</vt:lpwstr>
  </property>
  <property fmtid="{D5CDD505-2E9C-101B-9397-08002B2CF9AE}" pid="3" name="_dlc_DocIdItemGuid">
    <vt:lpwstr>6e8905f3-4287-4848-93d5-e8d4a6c47b19</vt:lpwstr>
  </property>
  <property fmtid="{D5CDD505-2E9C-101B-9397-08002B2CF9AE}" pid="4" name="TaxKeyword">
    <vt:lpwstr/>
  </property>
  <property fmtid="{D5CDD505-2E9C-101B-9397-08002B2CF9AE}" pid="5" name="Kohde- / työntekijäryhmä">
    <vt:lpwstr>42;#Potilaan hoitoon osallistuva henkilöstö|21074a2b-1b44-417e-9c72-4d731d4c7a78</vt:lpwstr>
  </property>
  <property fmtid="{D5CDD505-2E9C-101B-9397-08002B2CF9AE}" pid="6" name="MEO">
    <vt:lpwstr/>
  </property>
  <property fmtid="{D5CDD505-2E9C-101B-9397-08002B2CF9AE}" pid="7" name="Koulutusmateriaali (sisältötyypin metatieto)">
    <vt:lpwstr>165;#Koulutuksen aineisto|2a72a094-566d-460a-879e-2a18b80594d3</vt:lpwstr>
  </property>
  <property fmtid="{D5CDD505-2E9C-101B-9397-08002B2CF9AE}" pid="8" name="Kohdeorganisaatio">
    <vt:lpwstr>2688;#Pohde|3bd1eb7d-6289-427a-a46c-d4e835e69ad1</vt:lpwstr>
  </property>
  <property fmtid="{D5CDD505-2E9C-101B-9397-08002B2CF9AE}" pid="9" name="Organisaatiotiedon tarkennus toiminnan mukaan">
    <vt:lpwstr>168;#Infektioiden torjunta|d1bdb641-a1c1-4abf-b66a-298a776eaddb</vt:lpwstr>
  </property>
  <property fmtid="{D5CDD505-2E9C-101B-9397-08002B2CF9AE}" pid="10" name="Erikoisala">
    <vt:lpwstr>10;#Ei erikoisalaa (PPSHP)|63c697a3-d3f0-4701-a1c0-7b3ab3656aba</vt:lpwstr>
  </property>
  <property fmtid="{D5CDD505-2E9C-101B-9397-08002B2CF9AE}" pid="11" name="Kriisiviestintä">
    <vt:lpwstr/>
  </property>
  <property fmtid="{D5CDD505-2E9C-101B-9397-08002B2CF9AE}" pid="12" name="Toiminnanohjauskäsikirja">
    <vt:lpwstr>3;#Ei ole toimintakäsikirjaa|ed0127a7-f4bb-4299-8de4-a0fcecf35ff1</vt:lpwstr>
  </property>
  <property fmtid="{D5CDD505-2E9C-101B-9397-08002B2CF9AE}" pid="13" name="Organisaatiotieto">
    <vt:lpwstr>166;#Infektioyksikkö|d873b9ee-c5a1-43a5-91cd-d45393df5f8c</vt:lpwstr>
  </property>
  <property fmtid="{D5CDD505-2E9C-101B-9397-08002B2CF9AE}" pid="15" name="TaxKeywordTaxHTField">
    <vt:lpwstr/>
  </property>
  <property fmtid="{D5CDD505-2E9C-101B-9397-08002B2CF9AE}" pid="16" name="Order">
    <vt:r8>268100</vt:r8>
  </property>
  <property fmtid="{D5CDD505-2E9C-101B-9397-08002B2CF9AE}" pid="17" name="SharedWithUsers">
    <vt:lpwstr/>
  </property>
</Properties>
</file>